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3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2568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3E45A5-776F-4C9F-B500-241B967B3CD6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2EE75E8-E450-491D-83D9-E527B315F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69DB05-A1C7-4035-80C7-BF5146A3EAA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2B538D-A68D-4B9E-83E7-1A0A16829E0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9B6E-0E2E-4018-8A3B-0F796532646B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C0D50-64FE-4497-8E78-F384F21A1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CDB29-D7A7-4854-B9E5-82AFD837407F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CEE0-0EA6-4853-BB73-898A69F2F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9438-0F1A-4D6B-AD53-0F287E293CAB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92EAB-8C7F-431F-8F00-8E95D0BB5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A0041-EA98-47A6-9AB7-1545E9AD82FA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A8A7D-B30E-4539-B460-1202E065A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4EEC1-655D-4907-B03D-FF1640760BA1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5452B-4633-4E65-B278-849528E95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DECD-C440-431E-ABDB-6F98EE3EA2A2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AB89F-422A-402E-84EE-DD80E9F10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A68C-1E68-47F6-8935-16A4C95181FC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B4127-6F00-4AF4-B868-E7C415F29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CCA4-34B2-4888-90CF-DB73CE7D3DCD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7F3F-5AE0-4235-BBA3-39398A23E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657A-E50D-4284-97F5-2F42B1DB0A51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12B93-E4C7-4B07-B7E5-AA7A83B13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EA55E-9DF9-4653-ACC9-9AEE3FAF812D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10C99-A9DB-4A0F-BD40-86F365107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2A8C0-0A7B-4379-9E40-CE4FCB0F3542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54896-D341-4A58-BB9E-AC58395AC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FD831B-B4C8-4A8B-9FCC-46FA6671D24E}" type="datetimeFigureOut">
              <a:rPr lang="ru-RU"/>
              <a:pPr>
                <a:defRPr/>
              </a:pPr>
              <a:t>30.11.2022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F33964-98DB-4CF6-9736-862F9636E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11" r:id="rId5"/>
    <p:sldLayoutId id="2147483706" r:id="rId6"/>
    <p:sldLayoutId id="2147483712" r:id="rId7"/>
    <p:sldLayoutId id="2147483713" r:id="rId8"/>
    <p:sldLayoutId id="2147483714" r:id="rId9"/>
    <p:sldLayoutId id="2147483705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250825" y="198438"/>
            <a:ext cx="87137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Franklin Gothic Book" pitchFamily="34" charset="0"/>
              </a:rPr>
              <a:t>МКОУ</a:t>
            </a:r>
            <a:r>
              <a:rPr lang="en-US" altLang="ru-RU">
                <a:latin typeface="Franklin Gothic Book" pitchFamily="34" charset="0"/>
              </a:rPr>
              <a:t>“</a:t>
            </a:r>
            <a:r>
              <a:rPr lang="ru-RU" altLang="ru-RU">
                <a:latin typeface="Franklin Gothic Book" pitchFamily="34" charset="0"/>
              </a:rPr>
              <a:t>Любимовская Средняя Общеобразовательная Школа</a:t>
            </a:r>
            <a:r>
              <a:rPr lang="en-US" altLang="ru-RU">
                <a:latin typeface="Franklin Gothic Book" pitchFamily="34" charset="0"/>
              </a:rPr>
              <a:t>”</a:t>
            </a:r>
            <a:r>
              <a:rPr lang="ru-RU" altLang="ru-RU">
                <a:latin typeface="Franklin Gothic Book" pitchFamily="34" charset="0"/>
              </a:rPr>
              <a:t> </a:t>
            </a:r>
          </a:p>
          <a:p>
            <a:pPr algn="ctr"/>
            <a:r>
              <a:rPr lang="ru-RU" altLang="ru-RU">
                <a:latin typeface="Franklin Gothic Book" pitchFamily="34" charset="0"/>
              </a:rPr>
              <a:t>Большесолдатский р-он Курская обл.</a:t>
            </a:r>
          </a:p>
          <a:p>
            <a:pPr algn="ctr"/>
            <a:endParaRPr lang="ru-RU">
              <a:latin typeface="Franklin Gothic Book" pitchFamily="34" charset="0"/>
            </a:endParaRP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420813" y="2276475"/>
            <a:ext cx="604996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ru-RU">
                <a:latin typeface="Franklin Gothic Book" pitchFamily="34" charset="0"/>
              </a:rPr>
              <a:t>Презентация на тему</a:t>
            </a:r>
            <a:r>
              <a:rPr lang="en-US">
                <a:latin typeface="Franklin Gothic Book" pitchFamily="34" charset="0"/>
              </a:rPr>
              <a:t>:</a:t>
            </a:r>
          </a:p>
          <a:p>
            <a:pPr lvl="1" algn="ctr"/>
            <a:r>
              <a:rPr lang="ru-RU" sz="2000" b="1" i="1">
                <a:latin typeface="Franklin Gothic Book" pitchFamily="34" charset="0"/>
              </a:rPr>
              <a:t>«</a:t>
            </a:r>
            <a:r>
              <a:rPr lang="ru-RU" sz="2000" b="1">
                <a:latin typeface="Franklin Gothic Book" pitchFamily="34" charset="0"/>
              </a:rPr>
              <a:t>Вклад многонациональной России в мировую культуру</a:t>
            </a:r>
            <a:r>
              <a:rPr lang="ru-RU" sz="2000" b="1" i="1">
                <a:latin typeface="Franklin Gothic Book" pitchFamily="34" charset="0"/>
              </a:rPr>
              <a:t>»</a:t>
            </a:r>
            <a:endParaRPr lang="ru-RU" sz="2000">
              <a:latin typeface="Franklin Gothic Book" pitchFamily="34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795963" y="5480050"/>
            <a:ext cx="33480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Выполнил ученик</a:t>
            </a:r>
            <a:r>
              <a:rPr lang="en-US">
                <a:latin typeface="Franklin Gothic Book" pitchFamily="34" charset="0"/>
              </a:rPr>
              <a:t>: </a:t>
            </a:r>
            <a:r>
              <a:rPr lang="ru-RU">
                <a:latin typeface="Franklin Gothic Book" pitchFamily="34" charset="0"/>
              </a:rPr>
              <a:t>10 класса</a:t>
            </a:r>
          </a:p>
          <a:p>
            <a:r>
              <a:rPr lang="ru-RU">
                <a:latin typeface="Franklin Gothic Book" pitchFamily="34" charset="0"/>
              </a:rPr>
              <a:t>Боженко Виктор</a:t>
            </a:r>
          </a:p>
          <a:p>
            <a:r>
              <a:rPr lang="ru-RU">
                <a:latin typeface="Franklin Gothic Book" pitchFamily="34" charset="0"/>
              </a:rPr>
              <a:t>Преподаватель</a:t>
            </a:r>
            <a:r>
              <a:rPr lang="en-US">
                <a:latin typeface="Franklin Gothic Book" pitchFamily="34" charset="0"/>
              </a:rPr>
              <a:t>:</a:t>
            </a:r>
          </a:p>
          <a:p>
            <a:r>
              <a:rPr lang="ru-RU">
                <a:latin typeface="Franklin Gothic Book" pitchFamily="34" charset="0"/>
              </a:rPr>
              <a:t>Калашников А.К 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076700" y="6516688"/>
            <a:ext cx="1109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2022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214313" y="323850"/>
            <a:ext cx="8929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>
                <a:latin typeface="Franklin Gothic Book" pitchFamily="34" charset="0"/>
              </a:rPr>
              <a:t>3.</a:t>
            </a:r>
            <a:r>
              <a:rPr lang="ru-RU" b="1">
                <a:latin typeface="Franklin Gothic Book" pitchFamily="34" charset="0"/>
              </a:rPr>
              <a:t>Выпилив все заготовки, шлифуем их</a:t>
            </a:r>
          </a:p>
        </p:txBody>
      </p:sp>
      <p:pic>
        <p:nvPicPr>
          <p:cNvPr id="25602" name="Picture 2" descr="C:\Users\Учитель\Desktop\Боженко2\20220401_1125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062038"/>
            <a:ext cx="7129462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50825" y="298450"/>
            <a:ext cx="8569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u="sng">
                <a:latin typeface="Franklin Gothic Book" pitchFamily="34" charset="0"/>
              </a:rPr>
              <a:t>4.</a:t>
            </a:r>
            <a:r>
              <a:rPr lang="ru-RU">
                <a:latin typeface="Franklin Gothic Book" pitchFamily="34" charset="0"/>
              </a:rPr>
              <a:t>  </a:t>
            </a:r>
            <a:r>
              <a:rPr lang="ru-RU" b="1">
                <a:latin typeface="Franklin Gothic Book" pitchFamily="34" charset="0"/>
              </a:rPr>
              <a:t>После шлифования подгоняем все детали </a:t>
            </a:r>
          </a:p>
        </p:txBody>
      </p:sp>
      <p:pic>
        <p:nvPicPr>
          <p:cNvPr id="26626" name="Picture 2" descr="C:\Users\Учитель\Desktop\Боженко2\20220401_1126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4275" y="1052513"/>
            <a:ext cx="6704013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395288" y="620713"/>
            <a:ext cx="8424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u="sng">
                <a:latin typeface="Franklin Gothic Book" pitchFamily="34" charset="0"/>
              </a:rPr>
              <a:t>5. </a:t>
            </a:r>
            <a:r>
              <a:rPr lang="ru-RU" b="1" i="1">
                <a:latin typeface="Franklin Gothic Book" pitchFamily="34" charset="0"/>
              </a:rPr>
              <a:t>Склеиваем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6463" y="990600"/>
            <a:ext cx="4862512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317500" y="330200"/>
            <a:ext cx="503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u="sng">
                <a:latin typeface="Franklin Gothic Book" pitchFamily="34" charset="0"/>
              </a:rPr>
              <a:t>6. </a:t>
            </a:r>
            <a:r>
              <a:rPr lang="ru-RU" b="1">
                <a:latin typeface="Franklin Gothic Book" pitchFamily="34" charset="0"/>
              </a:rPr>
              <a:t>После склеивания поделки раскрашиваем её</a:t>
            </a:r>
          </a:p>
        </p:txBody>
      </p:sp>
      <p:pic>
        <p:nvPicPr>
          <p:cNvPr id="28674" name="Picture 2" descr="C:\Users\Учитель\Desktop\Боженко2\20220404_161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196975"/>
            <a:ext cx="410527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204788" y="260350"/>
            <a:ext cx="872966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u="sng">
                <a:latin typeface="Franklin Gothic Book" pitchFamily="34" charset="0"/>
              </a:rPr>
              <a:t>7.</a:t>
            </a:r>
            <a:r>
              <a:rPr lang="ru-RU">
                <a:latin typeface="Franklin Gothic Book" pitchFamily="34" charset="0"/>
              </a:rPr>
              <a:t> </a:t>
            </a:r>
            <a:r>
              <a:rPr lang="ru-RU" b="1">
                <a:latin typeface="Franklin Gothic Book" pitchFamily="34" charset="0"/>
              </a:rPr>
              <a:t>Украшаем поделку салфетками и готово! Красота сделанная своими руками у нас </a:t>
            </a:r>
          </a:p>
          <a:p>
            <a:r>
              <a:rPr lang="ru-RU" b="1">
                <a:latin typeface="Franklin Gothic Book" pitchFamily="34" charset="0"/>
              </a:rPr>
              <a:t>на столе. Она будет выделяться среди интерьера и радовать глаз.</a:t>
            </a:r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2916238" y="1628775"/>
            <a:ext cx="403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9699" name="Picture 2" descr="C:\Users\Учитель\Desktop\Боженко2\20220404_162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9525" y="1289050"/>
            <a:ext cx="417671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709613" y="425450"/>
            <a:ext cx="806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u="sng">
                <a:latin typeface="Franklin Gothic Book" pitchFamily="34" charset="0"/>
              </a:rPr>
              <a:t>Расчёт себестоимости</a:t>
            </a:r>
          </a:p>
        </p:txBody>
      </p:sp>
      <p:pic>
        <p:nvPicPr>
          <p:cNvPr id="30722" name="Picture 2" descr="C:\Users\Учитель\Desktop\Боженко2\S-OUrms0o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1400" y="2825750"/>
            <a:ext cx="4546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2286000" y="795338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1.Фанера-33 руб. (0,12 м²)</a:t>
            </a:r>
          </a:p>
          <a:p>
            <a:r>
              <a:rPr lang="ru-RU">
                <a:latin typeface="Franklin Gothic Book" pitchFamily="34" charset="0"/>
              </a:rPr>
              <a:t>2.Наждачная бумага-12 руб.</a:t>
            </a:r>
          </a:p>
          <a:p>
            <a:r>
              <a:rPr lang="ru-RU">
                <a:latin typeface="Franklin Gothic Book" pitchFamily="34" charset="0"/>
              </a:rPr>
              <a:t>3.Клей-4руб. (10 гр)</a:t>
            </a:r>
          </a:p>
          <a:p>
            <a:r>
              <a:rPr lang="ru-RU">
                <a:latin typeface="Franklin Gothic Book" pitchFamily="34" charset="0"/>
              </a:rPr>
              <a:t>4.Краски (гуашь)-15 руб.</a:t>
            </a:r>
          </a:p>
          <a:p>
            <a:r>
              <a:rPr lang="ru-RU">
                <a:latin typeface="Franklin Gothic Book" pitchFamily="34" charset="0"/>
              </a:rPr>
              <a:t>5.Пилки-68 руб.</a:t>
            </a:r>
          </a:p>
          <a:p>
            <a:r>
              <a:rPr lang="ru-RU">
                <a:latin typeface="Franklin Gothic Book" pitchFamily="34" charset="0"/>
              </a:rPr>
              <a:t>Итого: 132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1"/>
          <p:cNvSpPr txBox="1">
            <a:spLocks noChangeArrowheads="1"/>
          </p:cNvSpPr>
          <p:nvPr/>
        </p:nvSpPr>
        <p:spPr bwMode="auto">
          <a:xfrm>
            <a:off x="107950" y="260350"/>
            <a:ext cx="8856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u="sng">
                <a:latin typeface="Franklin Gothic Book" pitchFamily="34" charset="0"/>
              </a:rPr>
              <a:t>Заключение</a:t>
            </a:r>
          </a:p>
        </p:txBody>
      </p:sp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395288" y="836613"/>
            <a:ext cx="84248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Я представил изделие, которое может выполнить практически каждый школьник. Выполненное мною изделие не является обязательным к выполнению. Можно придумывать что-то свое, переработать, подобрать свой рисунок. Изделия из древесины, и сама древесина дают нам большой кругозор воплощения нашей фантазии и творчества при изготовлении различных изделий. Фантазия, творчество и труд-и красивая вещь в вашем интерьере готова. Она также может послужить отличным эксклюзивным подарком родным или друзьям. </a:t>
            </a:r>
          </a:p>
          <a:p>
            <a:r>
              <a:rPr lang="ru-RU">
                <a:latin typeface="Franklin Gothic Book" pitchFamily="34" charset="0"/>
              </a:rPr>
              <a:t>В итоге все задачи, которые я поставил перед собой в начале работы, были успешно реализованы, а цель достигнута.</a:t>
            </a:r>
          </a:p>
        </p:txBody>
      </p:sp>
      <p:pic>
        <p:nvPicPr>
          <p:cNvPr id="31747" name="Picture 2" descr="C:\Users\Учитель\Desktop\Боженко2\5eD6ULkJc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8600" y="3860800"/>
            <a:ext cx="35353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2195513" y="2895600"/>
            <a:ext cx="4799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Franklin Gothic Book" pitchFamily="34" charset="0"/>
              </a:rPr>
              <a:t>Спасибо за внимание </a:t>
            </a:r>
            <a:r>
              <a:rPr lang="en-US" sz="3200" b="1">
                <a:solidFill>
                  <a:srgbClr val="C00000"/>
                </a:solidFill>
                <a:latin typeface="Franklin Gothic Book" pitchFamily="34" charset="0"/>
              </a:rPr>
              <a:t>!</a:t>
            </a:r>
            <a:endParaRPr lang="ru-RU" sz="3200" b="1">
              <a:solidFill>
                <a:srgbClr val="C0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-141288" y="620713"/>
            <a:ext cx="93805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i="1" u="sng">
                <a:latin typeface="Franklin Gothic Book" pitchFamily="34" charset="0"/>
              </a:rPr>
              <a:t>Введение.</a:t>
            </a:r>
          </a:p>
          <a:p>
            <a:pPr algn="ctr"/>
            <a:r>
              <a:rPr lang="ru-RU">
                <a:latin typeface="Franklin Gothic Book" pitchFamily="34" charset="0"/>
              </a:rPr>
              <a:t>Если отложить в сторону смартфон, то окажется, что кроме информационных технологий, </a:t>
            </a:r>
          </a:p>
          <a:p>
            <a:pPr algn="ctr"/>
            <a:r>
              <a:rPr lang="ru-RU">
                <a:latin typeface="Franklin Gothic Book" pitchFamily="34" charset="0"/>
              </a:rPr>
              <a:t>есть еще масса увлекательных занятий, например, художественное выпиливание лобзиком.</a:t>
            </a:r>
          </a:p>
        </p:txBody>
      </p:sp>
      <p:pic>
        <p:nvPicPr>
          <p:cNvPr id="15362" name="Picture 2" descr="C:\Users\Учитель\Desktop\Боженко2\vHYz0zaOV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9763" y="1514475"/>
            <a:ext cx="5470525" cy="52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4"/>
          <p:cNvSpPr txBox="1">
            <a:spLocks noChangeArrowheads="1"/>
          </p:cNvSpPr>
          <p:nvPr/>
        </p:nvSpPr>
        <p:spPr bwMode="auto">
          <a:xfrm>
            <a:off x="473075" y="2133600"/>
            <a:ext cx="8293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u="sng">
                <a:latin typeface="Franklin Gothic Book" pitchFamily="34" charset="0"/>
              </a:rPr>
              <a:t>Цель:</a:t>
            </a:r>
          </a:p>
          <a:p>
            <a:pPr algn="ctr"/>
            <a:r>
              <a:rPr lang="ru-RU" i="1">
                <a:latin typeface="Franklin Gothic Book" pitchFamily="34" charset="0"/>
              </a:rPr>
              <a:t>-изготовить поделку идеального качества, подходящую под тему олимпиады.</a:t>
            </a:r>
            <a:endParaRPr lang="ru-RU" i="1" u="sng">
              <a:latin typeface="Franklin Gothic Book" pitchFamily="34" charset="0"/>
            </a:endParaRPr>
          </a:p>
          <a:p>
            <a:pPr algn="ctr"/>
            <a:endParaRPr lang="ru-RU" b="1" i="1" u="sng">
              <a:latin typeface="Franklin Gothic Book" pitchFamily="34" charset="0"/>
            </a:endParaRPr>
          </a:p>
          <a:p>
            <a:pPr algn="ctr"/>
            <a:r>
              <a:rPr lang="ru-RU" b="1" i="1" u="sng">
                <a:latin typeface="Franklin Gothic Book" pitchFamily="34" charset="0"/>
              </a:rPr>
              <a:t>Задачи:</a:t>
            </a:r>
          </a:p>
          <a:p>
            <a:pPr algn="ctr"/>
            <a:r>
              <a:rPr lang="ru-RU" i="1">
                <a:latin typeface="Franklin Gothic Book" pitchFamily="34" charset="0"/>
              </a:rPr>
              <a:t>1)улучшить навыки выпиливания в процессе изготовления поделки;</a:t>
            </a:r>
          </a:p>
          <a:p>
            <a:pPr algn="ctr"/>
            <a:r>
              <a:rPr lang="ru-RU" i="1">
                <a:latin typeface="Franklin Gothic Book" pitchFamily="34" charset="0"/>
              </a:rPr>
              <a:t>2)изготовить полезное, не сильно затратное и красивое изделие; </a:t>
            </a:r>
          </a:p>
          <a:p>
            <a:pPr algn="ctr"/>
            <a:r>
              <a:rPr lang="ru-RU" i="1">
                <a:latin typeface="Franklin Gothic Book" pitchFamily="34" charset="0"/>
              </a:rPr>
              <a:t>3)успешно представить своё изделие на олимпиаде</a:t>
            </a:r>
          </a:p>
          <a:p>
            <a:pPr algn="ctr"/>
            <a:endParaRPr lang="ru-RU" i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Учитель\Desktop\Боженко2\85Sg44mKgt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4"/>
          <p:cNvSpPr txBox="1">
            <a:spLocks noChangeArrowheads="1"/>
          </p:cNvSpPr>
          <p:nvPr/>
        </p:nvSpPr>
        <p:spPr bwMode="auto">
          <a:xfrm>
            <a:off x="900113" y="355600"/>
            <a:ext cx="7343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u="sng">
                <a:latin typeface="Franklin Gothic Book" pitchFamily="34" charset="0"/>
              </a:rPr>
              <a:t>История  салфетницы</a:t>
            </a:r>
          </a:p>
        </p:txBody>
      </p:sp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647700" y="908050"/>
            <a:ext cx="78486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Бумажные салфетки появились сразу после Первой мировой войны и выпускались они компанией «Кимберли-Кларк» с использованием целлюлозной ваты, которая раньше использовалась для бинтов. Так появилась салфетница.</a:t>
            </a:r>
          </a:p>
          <a:p>
            <a:r>
              <a:rPr lang="ru-RU">
                <a:latin typeface="Franklin Gothic Book" pitchFamily="34" charset="0"/>
              </a:rPr>
              <a:t> Салфетницы бывают разными: открытыми или закрытыми, для ванной комнаты, спальни, а также кухни.</a:t>
            </a:r>
          </a:p>
          <a:p>
            <a:r>
              <a:rPr lang="ru-RU">
                <a:latin typeface="Franklin Gothic Book" pitchFamily="34" charset="0"/>
              </a:rPr>
              <a:t> Они могут быть металлическими, керамическими, фарфоровыми, фаянсовыми, деревянными, стеклянными, пластиковыми, различных форм и размеров, с различными орнаметом, цветовой окраской.</a:t>
            </a:r>
          </a:p>
        </p:txBody>
      </p:sp>
      <p:pic>
        <p:nvPicPr>
          <p:cNvPr id="19459" name="Picture 2" descr="C:\Users\Учитель\Desktop\Новая папка (2)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4025" y="4352925"/>
            <a:ext cx="27908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Учитель\Desktop\Новая папка (2)\salfetnitsa_kvadratnaia_tiffany_prozrachnaia__1_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775075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Учитель\Desktop\Новая папка (2)\24de2566db1744b35270346e6fvi--dlya-doma-i-interera-salfetnitsa-bist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4850" y="3817938"/>
            <a:ext cx="30829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4"/>
          <p:cNvSpPr txBox="1">
            <a:spLocks noChangeArrowheads="1"/>
          </p:cNvSpPr>
          <p:nvPr/>
        </p:nvSpPr>
        <p:spPr bwMode="auto">
          <a:xfrm>
            <a:off x="763588" y="557213"/>
            <a:ext cx="806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i="1" u="sng">
                <a:latin typeface="Franklin Gothic Book" pitchFamily="34" charset="0"/>
              </a:rPr>
              <a:t>Декоративно-прикладное искусство-вклад в культуру России и культуру  мира</a:t>
            </a: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873125" y="930275"/>
            <a:ext cx="784701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 зарождением российского государства, потихоньку начала проявляться и его культура-всё, что создано трудом человека. Песни, наряды, праздники, традиции, резные игрушки, вышивка и т.д.-это всё составляет русскую культуру. </a:t>
            </a:r>
          </a:p>
          <a:p>
            <a:r>
              <a:rPr lang="ru-RU">
                <a:latin typeface="Franklin Gothic Book" pitchFamily="34" charset="0"/>
              </a:rPr>
              <a:t>При Петре 1, как мы знаем из курса истории, Российская империя начала всесторонне развиваться. В то время Российской империей был произведен в мировую культуру огромный вклад: в науку, литературу, технологию и конечно же искусство-музыкальное, архитектурное, изобразительное, декоративно-прикладное.</a:t>
            </a:r>
          </a:p>
        </p:txBody>
      </p:sp>
      <p:pic>
        <p:nvPicPr>
          <p:cNvPr id="21507" name="Picture 2" descr="C:\Users\Учитель\Desktop\Новая папка (2)\1nksolhubj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767138"/>
            <a:ext cx="25923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Users\Учитель\Desktop\Новая папка (2)\23339_html_7eaf09f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767138"/>
            <a:ext cx="3486150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C:\Users\Учитель\Desktop\Новая папка (2)\oPiArWLfhxpj8374v1GPPMoL7PMgfKDSmOIP27gNywyjws1KkaCtK4GOukiDgUoZuxxX8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9363" y="3767138"/>
            <a:ext cx="2613025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2"/>
          <p:cNvSpPr>
            <a:spLocks noChangeArrowheads="1"/>
          </p:cNvSpPr>
          <p:nvPr/>
        </p:nvSpPr>
        <p:spPr bwMode="auto">
          <a:xfrm>
            <a:off x="3287713" y="404813"/>
            <a:ext cx="2806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2000" b="1" i="1" u="sng">
                <a:latin typeface="Franklin Gothic Book" pitchFamily="34" charset="0"/>
              </a:rPr>
              <a:t>Технологическая карта</a:t>
            </a:r>
          </a:p>
        </p:txBody>
      </p:sp>
      <p:pic>
        <p:nvPicPr>
          <p:cNvPr id="22530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0813" y="981075"/>
            <a:ext cx="6540500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20813" y="2565400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20813" y="3573463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20813" y="4221163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20813" y="4868863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20813" y="5589588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1420813" y="1268413"/>
            <a:ext cx="6391275" cy="73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20813" y="981075"/>
            <a:ext cx="0" cy="5400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812088" y="1030288"/>
            <a:ext cx="0" cy="5351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2" name="Прямая соединительная линия 3071"/>
          <p:cNvCxnSpPr/>
          <p:nvPr/>
        </p:nvCxnSpPr>
        <p:spPr>
          <a:xfrm>
            <a:off x="1420813" y="981075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5" name="Прямая соединительная линия 3084"/>
          <p:cNvCxnSpPr/>
          <p:nvPr/>
        </p:nvCxnSpPr>
        <p:spPr>
          <a:xfrm>
            <a:off x="1420813" y="6381750"/>
            <a:ext cx="63912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7" name="Прямая соединительная линия 3086"/>
          <p:cNvCxnSpPr/>
          <p:nvPr/>
        </p:nvCxnSpPr>
        <p:spPr>
          <a:xfrm>
            <a:off x="3708400" y="981075"/>
            <a:ext cx="0" cy="5400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250825" y="188913"/>
            <a:ext cx="5160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u="sng">
                <a:latin typeface="Franklin Gothic Book" pitchFamily="34" charset="0"/>
              </a:rPr>
              <a:t>1</a:t>
            </a:r>
            <a:r>
              <a:rPr lang="ru-RU">
                <a:latin typeface="Franklin Gothic Book" pitchFamily="34" charset="0"/>
              </a:rPr>
              <a:t>. </a:t>
            </a:r>
            <a:r>
              <a:rPr lang="ru-RU" b="1">
                <a:latin typeface="Franklin Gothic Book" pitchFamily="34" charset="0"/>
              </a:rPr>
              <a:t>Переносим все заготовки с бумаги  на фанеру</a:t>
            </a:r>
            <a:r>
              <a:rPr lang="ru-RU">
                <a:latin typeface="Franklin Gothic Book" pitchFamily="34" charset="0"/>
              </a:rPr>
              <a:t> </a:t>
            </a:r>
          </a:p>
        </p:txBody>
      </p:sp>
      <p:pic>
        <p:nvPicPr>
          <p:cNvPr id="23554" name="Picture 2" descr="C:\Users\Учитель\Desktop\Боженко2\20220321_145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68338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250825" y="211138"/>
            <a:ext cx="81264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u="sng">
                <a:latin typeface="Franklin Gothic Book" pitchFamily="34" charset="0"/>
              </a:rPr>
              <a:t>2.</a:t>
            </a:r>
            <a:r>
              <a:rPr lang="ru-RU" b="1">
                <a:latin typeface="Franklin Gothic Book" pitchFamily="34" charset="0"/>
              </a:rPr>
              <a:t>После того как просверлили отверстия , укрепили столик  для выпиливания и </a:t>
            </a:r>
          </a:p>
          <a:p>
            <a:r>
              <a:rPr lang="ru-RU" b="1">
                <a:latin typeface="Franklin Gothic Book" pitchFamily="34" charset="0"/>
              </a:rPr>
              <a:t>приготовили лобзик, начинаем выпиливать</a:t>
            </a:r>
            <a:endParaRPr lang="ru-RU">
              <a:latin typeface="Franklin Gothic Book" pitchFamily="34" charset="0"/>
            </a:endParaRPr>
          </a:p>
        </p:txBody>
      </p:sp>
      <p:pic>
        <p:nvPicPr>
          <p:cNvPr id="24578" name="Picture 2" descr="C:\Users\Учитель\Desktop\Боженко2\20220321_1523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9050" y="1346200"/>
            <a:ext cx="66262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388</TotalTime>
  <Words>388</Words>
  <Application>Microsoft Office PowerPoint</Application>
  <PresentationFormat>Экран (4:3)</PresentationFormat>
  <Paragraphs>49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oem</dc:creator>
  <cp:lastModifiedBy>Андрей</cp:lastModifiedBy>
  <cp:revision>44</cp:revision>
  <dcterms:created xsi:type="dcterms:W3CDTF">2020-02-07T06:35:16Z</dcterms:created>
  <dcterms:modified xsi:type="dcterms:W3CDTF">2022-11-30T19:42:13Z</dcterms:modified>
</cp:coreProperties>
</file>