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94671" autoAdjust="0"/>
  </p:normalViewPr>
  <p:slideViewPr>
    <p:cSldViewPr>
      <p:cViewPr varScale="1">
        <p:scale>
          <a:sx n="99" d="100"/>
          <a:sy n="99" d="100"/>
        </p:scale>
        <p:origin x="-24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ECA9FB-92B0-4BE2-A81B-2425A66C7F5F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267D84-E3A5-43FD-AEFD-23EB4BB10F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93299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267D84-E3A5-43FD-AEFD-23EB4BB10F16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65955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microsoft.com/office/2007/relationships/hdphoto" Target="../media/hdphoto2.wdp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692696"/>
            <a:ext cx="7406640" cy="147218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Угловое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соединение на одинарный несквозной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шип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(У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-1)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420888"/>
            <a:ext cx="6412587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14400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332656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Расчет параметров соединения 				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УС-1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3933056"/>
            <a:ext cx="7498080" cy="2448272"/>
          </a:xfrm>
        </p:spPr>
        <p:txBody>
          <a:bodyPr>
            <a:normAutofit/>
          </a:bodyPr>
          <a:lstStyle/>
          <a:p>
            <a:r>
              <a:rPr lang="en-US" sz="2600" b="1" i="1" dirty="0" smtClean="0"/>
              <a:t>S</a:t>
            </a:r>
            <a:r>
              <a:rPr lang="ru-RU" sz="2600" b="1" i="1" dirty="0" smtClean="0"/>
              <a:t>1</a:t>
            </a:r>
            <a:r>
              <a:rPr lang="en-US" sz="2600" b="1" i="1" dirty="0" smtClean="0"/>
              <a:t> </a:t>
            </a:r>
            <a:r>
              <a:rPr lang="en-US" sz="2600" b="1" i="1" dirty="0"/>
              <a:t>= 0,4 </a:t>
            </a:r>
            <a:r>
              <a:rPr lang="en-US" sz="2600" b="1" i="1" dirty="0" smtClean="0"/>
              <a:t>S</a:t>
            </a:r>
            <a:r>
              <a:rPr lang="ru-RU" sz="2600" b="1" i="1" dirty="0" smtClean="0"/>
              <a:t>0</a:t>
            </a:r>
            <a:r>
              <a:rPr lang="en-US" sz="2600" b="1" i="1" dirty="0" smtClean="0"/>
              <a:t>;</a:t>
            </a:r>
            <a:endParaRPr lang="en-US" sz="2600" b="1" i="1" dirty="0"/>
          </a:p>
          <a:p>
            <a:r>
              <a:rPr lang="en-US" sz="2600" b="1" i="1" dirty="0" smtClean="0"/>
              <a:t>S</a:t>
            </a:r>
            <a:r>
              <a:rPr lang="ru-RU" sz="2600" b="1" i="1" dirty="0" smtClean="0"/>
              <a:t>2</a:t>
            </a:r>
            <a:r>
              <a:rPr lang="en-US" sz="2600" b="1" i="1" dirty="0" smtClean="0"/>
              <a:t> </a:t>
            </a:r>
            <a:r>
              <a:rPr lang="en-US" sz="2600" b="1" i="1" dirty="0"/>
              <a:t>= 0,5 (</a:t>
            </a:r>
            <a:r>
              <a:rPr lang="en-US" sz="2600" b="1" i="1" dirty="0" smtClean="0"/>
              <a:t>S</a:t>
            </a:r>
            <a:r>
              <a:rPr lang="ru-RU" sz="2600" b="1" i="1" dirty="0" smtClean="0"/>
              <a:t>0</a:t>
            </a:r>
            <a:r>
              <a:rPr lang="en-US" sz="2600" b="1" i="1" dirty="0" smtClean="0"/>
              <a:t> </a:t>
            </a:r>
            <a:r>
              <a:rPr lang="en-US" sz="2600" b="1" i="1" dirty="0"/>
              <a:t>– </a:t>
            </a:r>
            <a:r>
              <a:rPr lang="en-US" sz="2600" b="1" i="1" dirty="0" smtClean="0"/>
              <a:t>S</a:t>
            </a:r>
            <a:r>
              <a:rPr lang="ru-RU" sz="2600" b="1" i="1" dirty="0" smtClean="0"/>
              <a:t>1</a:t>
            </a:r>
            <a:r>
              <a:rPr lang="en-US" sz="2600" b="1" i="1" dirty="0" smtClean="0"/>
              <a:t>);</a:t>
            </a:r>
            <a:endParaRPr lang="en-US" sz="2600" b="1" i="1" dirty="0"/>
          </a:p>
          <a:p>
            <a:r>
              <a:rPr lang="en-US" sz="2600" b="1" i="1" dirty="0"/>
              <a:t>l</a:t>
            </a:r>
            <a:r>
              <a:rPr lang="en-US" sz="2600" dirty="0"/>
              <a:t>– 0,5 </a:t>
            </a:r>
            <a:r>
              <a:rPr lang="ru-RU" sz="2600" b="1" i="1" dirty="0"/>
              <a:t>В</a:t>
            </a:r>
            <a:r>
              <a:rPr lang="ru-RU" sz="2600" dirty="0"/>
              <a:t>;</a:t>
            </a:r>
          </a:p>
          <a:p>
            <a:r>
              <a:rPr lang="ru-RU" sz="2600" b="1" i="1" dirty="0"/>
              <a:t>b </a:t>
            </a:r>
            <a:r>
              <a:rPr lang="ru-RU" sz="2600" dirty="0"/>
              <a:t>– не менее 2 мм.</a:t>
            </a:r>
          </a:p>
          <a:p>
            <a:r>
              <a:rPr lang="ru-RU" sz="2600" dirty="0"/>
              <a:t>Допускается </a:t>
            </a:r>
            <a:r>
              <a:rPr lang="ru-RU" sz="2600" dirty="0" smtClean="0"/>
              <a:t>двойной шип</a:t>
            </a:r>
            <a:r>
              <a:rPr lang="ru-RU" sz="2600" dirty="0"/>
              <a:t>, при этом </a:t>
            </a:r>
            <a:r>
              <a:rPr lang="ru-RU" sz="2600" b="1" i="1" dirty="0" smtClean="0"/>
              <a:t>S1 </a:t>
            </a:r>
            <a:r>
              <a:rPr lang="ru-RU" sz="2600" dirty="0" smtClean="0"/>
              <a:t>= </a:t>
            </a:r>
            <a:r>
              <a:rPr lang="ru-RU" sz="2600" dirty="0"/>
              <a:t>0,2 </a:t>
            </a:r>
            <a:r>
              <a:rPr lang="ru-RU" sz="2600" b="1" i="1" dirty="0"/>
              <a:t>S0</a:t>
            </a:r>
            <a:endParaRPr lang="ru-RU" sz="2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412777"/>
            <a:ext cx="4732772" cy="2778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4126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0" y="116632"/>
            <a:ext cx="7498080" cy="1143000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изготовления.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196752"/>
            <a:ext cx="7458032" cy="4763616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Первым делом производится разметка будущего шипа и гнезда с помощью угольника и рейсмуса.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034680"/>
            <a:ext cx="2065144" cy="3662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034680"/>
            <a:ext cx="2064828" cy="3662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034679"/>
            <a:ext cx="2060105" cy="36544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3034680"/>
            <a:ext cx="2068661" cy="3662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63114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332656"/>
            <a:ext cx="7498080" cy="4800600"/>
          </a:xfrm>
        </p:spPr>
        <p:txBody>
          <a:bodyPr/>
          <a:lstStyle/>
          <a:p>
            <a:pPr marL="82296" indent="0" algn="ctr">
              <a:buNone/>
            </a:pPr>
            <a:r>
              <a:rPr lang="ru-RU" sz="43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Запил шипа</a:t>
            </a:r>
            <a:endParaRPr lang="ru-RU" sz="4300" b="1" dirty="0" smtClean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большей точности запила лучше всего использовать лучковую пилу.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100354"/>
            <a:ext cx="2448272" cy="43430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089868"/>
            <a:ext cx="2448272" cy="4343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21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88640"/>
            <a:ext cx="7498080" cy="144016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Долбление и зачистка 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гнезда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55" y="1927993"/>
            <a:ext cx="2243431" cy="3979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7786" y="2926550"/>
            <a:ext cx="2160240" cy="3832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1713" y="1861393"/>
            <a:ext cx="2318519" cy="41128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2492896"/>
            <a:ext cx="2339304" cy="4149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6282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0531" y="116632"/>
            <a:ext cx="7498080" cy="1143000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Готовое соединение УС-1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388484"/>
            <a:ext cx="5292080" cy="2983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colorTemperature colorTemp="72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745804"/>
            <a:ext cx="5276356" cy="29744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94787" y="5215497"/>
            <a:ext cx="354110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Спасибо за внимание!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8372" y="1196752"/>
            <a:ext cx="1778138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77644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85</TotalTime>
  <Words>89</Words>
  <Application>Microsoft Office PowerPoint</Application>
  <PresentationFormat>Экран (4:3)</PresentationFormat>
  <Paragraphs>15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Солнцестояние</vt:lpstr>
      <vt:lpstr>Угловое соединение на одинарный несквозной шип  (УC-1)</vt:lpstr>
      <vt:lpstr>Расчет параметров соединения     УС-1</vt:lpstr>
      <vt:lpstr>Процесс изготовления.</vt:lpstr>
      <vt:lpstr>Презентация PowerPoint</vt:lpstr>
      <vt:lpstr>Долбление и зачистка   гнезда</vt:lpstr>
      <vt:lpstr>Готовое соединение УС-1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Угловое соединение на одинарный несквозной шип   (УК-1)</dc:title>
  <dc:creator>Asus</dc:creator>
  <cp:lastModifiedBy>Пользователь</cp:lastModifiedBy>
  <cp:revision>12</cp:revision>
  <dcterms:created xsi:type="dcterms:W3CDTF">2013-12-08T20:00:12Z</dcterms:created>
  <dcterms:modified xsi:type="dcterms:W3CDTF">2022-11-30T17:57:58Z</dcterms:modified>
</cp:coreProperties>
</file>