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276872"/>
            <a:ext cx="6054824" cy="18002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Franklin Gothic Demi" panose="020B0703020102020204" pitchFamily="34" charset="0"/>
              </a:rPr>
              <a:t>«Светильник для рабочего стола». </a:t>
            </a:r>
            <a:endParaRPr lang="ru-RU" sz="5400" dirty="0">
              <a:latin typeface="Franklin Gothic Demi" panose="020B0703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149080"/>
            <a:ext cx="5720680" cy="244827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Выполнил: Поликарпов Богдан</a:t>
            </a:r>
          </a:p>
          <a:p>
            <a:r>
              <a:rPr lang="ru-RU" dirty="0"/>
              <a:t> учащийся </a:t>
            </a:r>
            <a:r>
              <a:rPr lang="ru-RU" dirty="0"/>
              <a:t>9</a:t>
            </a:r>
            <a:r>
              <a:rPr lang="ru-RU" dirty="0" smtClean="0"/>
              <a:t> </a:t>
            </a:r>
            <a:r>
              <a:rPr lang="ru-RU" dirty="0"/>
              <a:t>«г» класса,</a:t>
            </a:r>
          </a:p>
          <a:p>
            <a:r>
              <a:rPr lang="ru-RU" dirty="0"/>
              <a:t> МБОУ «Школа № 4».</a:t>
            </a:r>
          </a:p>
          <a:p>
            <a:r>
              <a:rPr lang="ru-RU" dirty="0"/>
              <a:t>    Руководитель: </a:t>
            </a:r>
          </a:p>
          <a:p>
            <a:r>
              <a:rPr lang="ru-RU" dirty="0"/>
              <a:t>               Поплутин Евгений Валерьевич,</a:t>
            </a:r>
          </a:p>
          <a:p>
            <a:r>
              <a:rPr lang="ru-RU" dirty="0"/>
              <a:t>                учитель технологии, </a:t>
            </a:r>
          </a:p>
          <a:p>
            <a:r>
              <a:rPr lang="ru-RU" dirty="0"/>
              <a:t>                МБОУ «Школа № 4».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620688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Творческий проект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8497887" cy="604837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Цель </a:t>
            </a:r>
            <a:r>
              <a:rPr lang="ru-RU" b="1" dirty="0" smtClean="0">
                <a:solidFill>
                  <a:schemeClr val="bg1"/>
                </a:solidFill>
              </a:rPr>
              <a:t>проекта</a:t>
            </a:r>
            <a:r>
              <a:rPr lang="ru-RU" dirty="0" smtClean="0">
                <a:solidFill>
                  <a:schemeClr val="bg1"/>
                </a:solidFill>
              </a:rPr>
              <a:t>: Создать </a:t>
            </a:r>
            <a:r>
              <a:rPr lang="ru-RU" dirty="0">
                <a:solidFill>
                  <a:schemeClr val="bg1"/>
                </a:solidFill>
              </a:rPr>
              <a:t>оригинальное устройство для комфортного, безопасного освещения рабочего места.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Задачи </a:t>
            </a:r>
            <a:r>
              <a:rPr lang="ru-RU" b="1" dirty="0">
                <a:solidFill>
                  <a:schemeClr val="bg1"/>
                </a:solidFill>
              </a:rPr>
              <a:t>проекта</a:t>
            </a:r>
            <a:r>
              <a:rPr lang="ru-RU" b="1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chemeClr val="bg1"/>
                </a:solidFill>
              </a:rPr>
              <a:t>сконструировать </a:t>
            </a:r>
            <a:r>
              <a:rPr lang="ru-RU" dirty="0">
                <a:solidFill>
                  <a:schemeClr val="bg1"/>
                </a:solidFill>
              </a:rPr>
              <a:t>и изготовить многофункциональное устройство для освещения рабочего места на основе крепления планшета </a:t>
            </a:r>
            <a:r>
              <a:rPr lang="ru-RU" dirty="0" err="1">
                <a:solidFill>
                  <a:schemeClr val="bg1"/>
                </a:solidFill>
              </a:rPr>
              <a:t>IPad</a:t>
            </a:r>
            <a:r>
              <a:rPr lang="ru-RU" dirty="0">
                <a:solidFill>
                  <a:schemeClr val="bg1"/>
                </a:solidFill>
              </a:rPr>
              <a:t> для работы с приложением дополненной реальности Sketch AR.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lh3.googleusercontent.com/DdaCK_HzEs1-yqVrTlX8iu-Me2iDwHzxlUQ6hUQlul3ZBSFoVgaXNVeyOTzAaXxs4yHwGNUgllR6D39lr83DDMDxnKXqbOZpDYHBGVmyI5P6c7ns5MEtV0WQitoPS_ZB2-52q-fq5oqoENOsjKzr2WXT3icyVGDxeDgJfF4Ep6QtQQSeKwmRq_p2uuK859DulbT1i_mxmTNSZU4zExTaSz6TKMvqygc4UL197n3-LBeuiIiLjjFON97c4H8D_Q80eIqxsOg4wTSdUUpodnpfzl0e7yhiq-pGrTj73AloIvGy2NW0G5eTzVtWxRFlupeZEjygH5ZSxFJsOKNyWN46Kv5U2rTQJU11bGH-95qlWA7rsM80Zs7dFk1t17KRtdEe-1o0SquLDh7cZJ3ms3lsP7u8DzElf3JyiI9o7TUKfUH-cAIIX9rcyulSpG0wHVUcRHzl2teJAWr71OSr1xwzfku3az-rame7b0ctLosbl9m-RYYdJkYqFH-Jwys1e7APlCaxNfwHXPpaAc-sjyNC_p6iQhXGGuriV-22iEOpO48QiSv3c3i-m8pQr1y2fZ2DObnizxgDg2A3t57Hs-fssRdjKf8REn-7-rfhzrGnNXxlYPxxzONvkTlNpdcLjfxbjUdoONjJdjvPbFLJfojOXvHdtyokGsz7Lx0xR8bhoWVi2TMTvx2Ol8-zeQmTaO3-ZbMJhbwSG-gScsSpN7Id3uhN=w1620-h914-no?authuser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590537" cy="524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nanonewsnet.ru/files/thumbs/2017/i_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41814">
            <a:off x="5961805" y="1771216"/>
            <a:ext cx="2857500" cy="1743076"/>
          </a:xfrm>
          <a:prstGeom prst="rect">
            <a:avLst/>
          </a:prstGeom>
          <a:noFill/>
        </p:spPr>
      </p:pic>
      <p:pic>
        <p:nvPicPr>
          <p:cNvPr id="16388" name="Picture 4" descr="https://limesserwis.pl/wp-content/uploads/2017/04/AR-obraz-3d-wirtualny-swiat-300x1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4202" y="3595023"/>
            <a:ext cx="2857500" cy="1619251"/>
          </a:xfrm>
          <a:prstGeom prst="rect">
            <a:avLst/>
          </a:prstGeom>
          <a:noFill/>
        </p:spPr>
      </p:pic>
      <p:pic>
        <p:nvPicPr>
          <p:cNvPr id="16390" name="Picture 6" descr="https://www.augment.com/wp-content/uploads/2015/06/architecture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53695">
            <a:off x="-349268" y="1856710"/>
            <a:ext cx="6219825" cy="34766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476672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AR </a:t>
            </a:r>
            <a:r>
              <a:rPr lang="ru-RU" sz="2800" dirty="0"/>
              <a:t>– «расширенная реальность») – это новая технология наложения виртуальной (цифровой) информации на видимый объект</a:t>
            </a:r>
            <a:r>
              <a:rPr lang="ru-RU" dirty="0"/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6445" y="4581128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Sketch AR-</a:t>
            </a:r>
            <a:r>
              <a:rPr lang="ru-RU" sz="3600" dirty="0" err="1" smtClean="0"/>
              <a:t>прилоение</a:t>
            </a:r>
            <a:r>
              <a:rPr lang="ru-RU" sz="3600" dirty="0" smtClean="0"/>
              <a:t>, позволяющее </a:t>
            </a:r>
            <a:r>
              <a:rPr lang="ru-RU" sz="3600" dirty="0" err="1" smtClean="0"/>
              <a:t>жнаучиться</a:t>
            </a:r>
            <a:r>
              <a:rPr lang="ru-RU" sz="3600" dirty="0" smtClean="0"/>
              <a:t> рисовать с помощью дополненной реальности.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2656"/>
            <a:ext cx="4905375" cy="6329586"/>
          </a:xfrm>
          <a:prstGeom prst="rect">
            <a:avLst/>
          </a:prstGeom>
        </p:spPr>
      </p:pic>
      <p:pic>
        <p:nvPicPr>
          <p:cNvPr id="2054" name="Picture 6" descr="https://lh3.googleusercontent.com/puuiQ2qp2QaOMQHdUK0rh1p5arreQGBBkY1Mn4SemRpW2PKbydx31yiOz6QxjXmDsJIgAz8F4Q5z0gpeIs4ElTn9nq46_zN7uXV8ARhO6wrFh7ZTEypnzN5EcJnCZjfmWVqNKVUaw-bEttm9fmh_FsFSbcOiGo--jrUMkIt9ofufAXmqzE-Dh-PHuaqzwqlm03A9nR1KR-0t667ODZGtGvfLR9fK1ah38ItIkWyLKzJOGMBxLt4FVTnj59O9VZceoMAcFB5MCVK2OGl8kpP4tb6GtNycA1QGKfh49oJ7bqZp5bze_6TtEMQ5gHV8iZCr1SW0JI2nh2I7yH3Fn-tgwtRj5Z4g7QMoBfIskCTOjWj8oxz5eqlkBoMNt_PPD_P0KnuGYhV-QbN37E2IZp3AtDdhzPg-otmo2biyFhQBwn3qa-__Qs_zQQvUMrlp_0Dy9c26tqN6rVtt3Wvr7uvzQ0y6ozsb9OA7dKEfw-fuSU3vikCNVsFk2a5vFOMcgeYThc9M-0DEOdNsDO_VYgn7NLUZ_IJgzl2v7H2Rno1rWW9BLKJusRohWyRqOlOKQqbOsJRhk1GmUqtQkU_eDhz3t-abGmlWivC7jrHKpZYlbEHDUx06mGN8UViOi_X1goFZtQKj1Xy6nUsZ8_eUd6wW48CFPmxu7NkSwQPJVqtSMmHqXSoAzatLRO91OQRNCNq79Lj0DR49AMlJpL5BwOlihcdM=w516-h914-no?authuser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-99392"/>
            <a:ext cx="3440968" cy="4856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3.googleusercontent.com/ok-NEVVufjHDXJE5khFaRaN8vlJG-kXpwZe0JyrZkfu39NykrjDuT8OSiKi8hn_5sJPVm1ADwbPHfH4wiWvSw1_ww5-JvIFBYX85m1xcY5BBCQ0ACOOSgvE7UKGXWZ_HGW5TIPQfkty19e56B499rJn-qNKGe1Lt-GPYu8uitukjCdtLDqtDMNKH8FvD1h-9wJdOH5-QHdQIw31EOzvolfxJ_mMWGt0dJGEULYU3-XDqIUVYOoIPecBwkY8hlDztxO9iN6MKqB7eHRXXaVPMglB7NoS908LHcM2Mzc8gbmmbUIP6xP6-ld7oFX3-MVJWVA7XgUYV5oAZxS3ge0Dsfd42IeVcBlSxMaCxUXvvlAksG-KkXn5h30B8acqvf0PE2Ywo2VZZF7rG1k9XHb7SaLgMC1j6gNEG8KBhyrubRv97BTGR2bzIxcFfhgOs3Ng2pf8V4vayTPZa3y25BiZBoczys8vc3W4vWfKk3H_GpZlo3WQhTt2w_kVrbYW-oeI-bpqpHt1TBmwJJZAAWgAtHOCRAPJsCi5RFyuylhU2--pVGeXsfczrlMMtom3Zs_zKTijW_FjVm63T32X0IUFtwxGNr58JNmLncsJqgpA0kWOGNqo-9zbKQoHYGMkjGIKleSp6m_S9rUFqnVyEjsmwkTNaopI6uUilr8FPtUVqmwa0dfz5UWz9X3301VNM4pcn68tN7C9ERwTg6CFwZeAH6QEh=w1620-h914-no?authuser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668" y="2920492"/>
            <a:ext cx="3866804" cy="36768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h3.googleusercontent.com/lDLJqfVFUTmfGQiBG4j3tIpx29GY8og864RSRN1x4M1L6b1FoFaRawyU8vu3sdpeioJ1LPYSyBoM56Aczx7mUBpGzG9I3lHM3ebDPsiDjNdECKBHIEwoQWp2oIVwbcmISIsPZM0eujB9hCdFmUU-zZj98rOL2aRE9BUHOf0EnSQy5mzC6WVIBOxHeYTc3YHQTX_mBxsaDY7btRnxCv5P1346jNB7kKCIds_Gj-cHIfDJOGAY6_xMJn0wbONyS8e_sKBn90KyfseP8979jPFDaHFMn3anouw-aiAyJZyD9jEPsRd2DRTg2lNbCCSo1PsHKNkLH4CHEgJEWf6POxqcryqk4iBw1qEnSBPasIDE7kXzVVbvEqiJUGgOIIvAn7G3swKFQbly7oK-S87OFZZyOO3bnY1VIljazdCyEaUyelyf4c-qSB-XrDUcAzRcrTK1MTHWaKARu8Jc3s7D_ULLUbqok7CwB6A9GG-iLLMRxOts7XlJ8rN9bxQfybajlm829EYMG_HFVL4ajH8ZoC93ZaMwgY4ZMzHe6MqWFIh6dZR61GGh9e_BLGeF5Sc-ut0g2xFanb0hWos6u0hWPVYn0KV2hMKGHC80A68tcd3ULs2iPnD5dpAycRwNtb74itWGG4G2E_OU1gsY05Eippxrgn1bb-xU5MJcTkmYMDYpZTALqWUz1X44enbfqK1jDu-KMrWZ836cJ3FsvbdszelYUY3m=w1620-h914-no?authuser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448873" cy="5731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lh3.googleusercontent.com/-XIjEEZayr1NGpyD3h12Sp5cdRC5Zjf07B6m0majAEiWgyf38DM5A0qIzbfs6Nqb4-fN17_dhS90b18KlFUssbcYqUTMIaD2b0-dTEKPnvZYwVRHPpedCD-mYadFuprlh5pBzU8cskb-0QoQO97ddGOTe1_QRL3ELhfwfVFsIQqqj3_3mxymXAV8k6cjEPv3xfxj5-6XGCFpCu2T4Y-IwiGrq4Ile2B_DUR5adc5en8r3oF6l1P8bsiHC0c_pRhlHNDY8kzAWOfXWeanOGRZ-8G3dkJB-2NlPYyefSBs_5_tqoptxqK8URL-kGqDxjv6U4FuminEfhkVnN34XLCYBeXaAMtIfpkZFVooqJRibOVYJoO2HP_9M9LrNX_D3iMIZpiEblw4sKOYyumfkGTKT70qYNZT4QRU0hw0_ttUFZtNpAPBEGYN3K6o29C81TcoB6CxA1jnwGvvhinMPdteB8xzAdM5KjE9FfR5Ct5KUoxppYmTL8CVZ0J5Gj3cHII87GnMo2OTqUEPjEvMdIPK0VCRG_n1MXKj1kW1UsHETDEgtJI8v_ERnr_XP2obO77VgVI31avO-3Ncf_-MYt0l6gOMtLIelZAfuzu9Qxp5DzFrani__VaVIkHSl3Zaya4yZoWmnYnVcS1h8aATYVnczPlDZPsBLYRzVMGUS-7MCZtZX-jIgIWWiME5u5LXyRZ6U_dY9wJ7KHZ4pyznTDEyElGT=w1620-h914-no?authuser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9694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5" y="604782"/>
            <a:ext cx="496855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Экологическое обоснование.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Изделия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</a:t>
            </a:r>
            <a:r>
              <a:rPr lang="ru-RU" sz="200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фанеры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допустимы к использованию в жилых и учебных помещениях, экологически безопасны.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Они не наносят вред окружающей среде и полностью подлежат вторичной переработке и утилизации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https://i.pinimg.com/736x/55/7a/b5/557ab5d067c7d023b2ead1729cf211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60648"/>
            <a:ext cx="3384376" cy="2664296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067944" y="3096440"/>
            <a:ext cx="4489581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Экономическое обоснование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изготовления деталей изделия было использовано :</a:t>
            </a: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шлифовальная шкурка 5 листов ( 5х20 руб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лей)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клей ПВА (примерно 50 рублей)</a:t>
            </a: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Олифа, Лак ( 90 рублей)</a:t>
            </a: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Фанера 100 рублей</a:t>
            </a: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Общая стоимость  материалов  для изготовления  составляет  чуть более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540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рублей.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http://www.irrsochi.ru/upload/big/1_25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140968"/>
            <a:ext cx="3312368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99592" y="1124744"/>
            <a:ext cx="709228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roid Sans Fallback"/>
                <a:cs typeface="Times New Roman" pitchFamily="18" charset="0"/>
              </a:rPr>
              <a:t>Реклама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roid Sans Fallback"/>
                <a:cs typeface="Times New Roman" pitchFamily="18" charset="0"/>
              </a:rPr>
              <a:t>Наша продукция проста,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roid Sans Fallback"/>
                <a:cs typeface="Times New Roman" pitchFamily="18" charset="0"/>
              </a:rPr>
              <a:t> но она помогает при работе с высокотехнологичным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roid Sans Fallback"/>
                <a:cs typeface="Times New Roman" pitchFamily="18" charset="0"/>
              </a:rPr>
              <a:t> оборудованием.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roid Sans Fallback"/>
                <a:cs typeface="Times New Roman" pitchFamily="18" charset="0"/>
              </a:rPr>
              <a:t>Мы объединяем технологии, мы помогаем людям !!!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218</TotalTime>
  <Words>222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Constantia</vt:lpstr>
      <vt:lpstr>Droid Sans Fallback</vt:lpstr>
      <vt:lpstr>Franklin Gothic Demi</vt:lpstr>
      <vt:lpstr>Times New Roman</vt:lpstr>
      <vt:lpstr>Wingdings 2</vt:lpstr>
      <vt:lpstr>Поток</vt:lpstr>
      <vt:lpstr>«Светильник для рабочего стола».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«Крепление планшета IPad, для рисования с использованием приложения дополненной реальности Sketch AR».</dc:title>
  <dc:creator>Евгений Поплутин</dc:creator>
  <cp:lastModifiedBy>Учитель</cp:lastModifiedBy>
  <cp:revision>20</cp:revision>
  <dcterms:created xsi:type="dcterms:W3CDTF">2019-11-30T14:15:37Z</dcterms:created>
  <dcterms:modified xsi:type="dcterms:W3CDTF">2021-12-07T13:38:07Z</dcterms:modified>
</cp:coreProperties>
</file>