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2" r:id="rId4"/>
    <p:sldId id="258" r:id="rId5"/>
    <p:sldId id="261" r:id="rId6"/>
    <p:sldId id="265" r:id="rId7"/>
    <p:sldId id="259" r:id="rId8"/>
    <p:sldId id="264" r:id="rId9"/>
    <p:sldId id="266" r:id="rId10"/>
    <p:sldId id="267" r:id="rId11"/>
    <p:sldId id="268" r:id="rId12"/>
    <p:sldId id="269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2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6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5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53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59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3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69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0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3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4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74F82-443C-43CA-BA03-68B912F3FA91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E438E-EF9F-4CAA-972E-E0DE5A6BB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72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http://promoplanet.ru/postdata/484d2496b02872a30033e9b6639ed58b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http://img1.1tv.ru/imgsize460x345/PR20100428181256.JPG" TargetMode="External"/><Relationship Id="rId11" Type="http://schemas.openxmlformats.org/officeDocument/2006/relationships/image" Target="../media/image16.png"/><Relationship Id="rId5" Type="http://schemas.openxmlformats.org/officeDocument/2006/relationships/image" Target="../media/image11.jpe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5"/>
            <a:ext cx="12192000" cy="6882885"/>
          </a:xfrm>
          <a:prstGeom prst="rect">
            <a:avLst/>
          </a:prstGeom>
        </p:spPr>
      </p:pic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2631257" y="855558"/>
            <a:ext cx="7031358" cy="13553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Бумажные </a:t>
            </a:r>
            <a:r>
              <a:rPr lang="ru-RU" sz="3600" kern="1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истории</a:t>
            </a:r>
            <a:endParaRPr lang="ru-RU" sz="3600" kern="10" spc="0" dirty="0" smtClean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94" y="2774239"/>
            <a:ext cx="3279932" cy="2865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8648" y="5639607"/>
            <a:ext cx="584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Мельник Мария Николаевна ГБДОУ №23 СПБ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94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5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4984" y="808967"/>
            <a:ext cx="9112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бумагой: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«Бумага издаёт звук» 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809" y="2113129"/>
            <a:ext cx="4810836" cy="3367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998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42448" y="996288"/>
            <a:ext cx="81067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«На</a:t>
            </a:r>
            <a:r>
              <a:rPr kumimoji="0" lang="ru-RU" sz="3600" b="1" i="1" u="none" strike="noStrike" kern="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бумаге можно рисовать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» 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530" y="2196617"/>
            <a:ext cx="4968560" cy="3721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3897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42448" y="996288"/>
            <a:ext cx="81067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«Бумажные</a:t>
            </a:r>
            <a:r>
              <a:rPr kumimoji="0" lang="ru-RU" sz="3600" b="1" i="1" u="none" strike="noStrike" kern="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поделки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» 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199" y="2196617"/>
            <a:ext cx="4781266" cy="35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187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646" y="0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10003" y="758420"/>
            <a:ext cx="3643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615" y="1299378"/>
            <a:ext cx="2860336" cy="214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188" y="1370301"/>
            <a:ext cx="2761521" cy="2071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212" y="1430946"/>
            <a:ext cx="2731745" cy="1732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97" y="3982400"/>
            <a:ext cx="2589026" cy="181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78" y="1334853"/>
            <a:ext cx="24384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590" y="3844096"/>
            <a:ext cx="3063196" cy="191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353" y="3809568"/>
            <a:ext cx="2664222" cy="1887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504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5" y="-24885"/>
            <a:ext cx="12192000" cy="6882885"/>
          </a:xfrm>
          <a:prstGeom prst="rect">
            <a:avLst/>
          </a:prstGeom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640880" y="804763"/>
            <a:ext cx="8577292" cy="7143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Использование бумаги</a:t>
            </a:r>
            <a:endParaRPr lang="ru-RU" sz="2000" kern="10" spc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698" y="1473797"/>
            <a:ext cx="2679669" cy="1942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808" y="1492125"/>
            <a:ext cx="2415482" cy="19224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611" y="3451916"/>
            <a:ext cx="2304488" cy="2780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978" y="4346783"/>
            <a:ext cx="1938696" cy="15790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9492" y="3908011"/>
            <a:ext cx="2286143" cy="2290877"/>
          </a:xfrm>
          <a:prstGeom prst="rect">
            <a:avLst/>
          </a:prstGeom>
        </p:spPr>
      </p:pic>
      <p:pic>
        <p:nvPicPr>
          <p:cNvPr id="10" name="preview-image" descr="http://promoplanet.ru/postdata/484d2496b02872a30033e9b6639ed58b.jpg"/>
          <p:cNvPicPr>
            <a:picLocks noChangeAspect="1" noChangeArrowheads="1"/>
          </p:cNvPicPr>
          <p:nvPr/>
        </p:nvPicPr>
        <p:blipFill>
          <a:blip r:embed="rId8" r:link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85" y="1492125"/>
            <a:ext cx="2384850" cy="23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993272" y="2348790"/>
            <a:ext cx="29485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az-Cyrl-AZ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С бумагой встречаемся постоянно, на каждом шагу – когда открываем книгу или тетрадь, читаем газеты, журналы, покупаем в магазине подарки, продукты, пишем письма, делаем игрушки или собираем макулатуру.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41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88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1054" y="690181"/>
            <a:ext cx="46185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Бумагу производят из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660" y="1472971"/>
            <a:ext cx="2499577" cy="24264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0185" y="1943509"/>
            <a:ext cx="1357322" cy="500066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солома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648" y="2852860"/>
            <a:ext cx="1975275" cy="1646063"/>
          </a:xfrm>
          <a:prstGeom prst="rect">
            <a:avLst/>
          </a:prstGeom>
        </p:spPr>
      </p:pic>
      <p:pic>
        <p:nvPicPr>
          <p:cNvPr id="10" name="preview-image" descr="http://img1.1tv.ru/imgsize460x345/PR20100428181256.JPG"/>
          <p:cNvPicPr>
            <a:picLocks noChangeAspect="1" noChangeArrowheads="1"/>
          </p:cNvPicPr>
          <p:nvPr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159" y="3204873"/>
            <a:ext cx="2101266" cy="1324752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95" y="3555340"/>
            <a:ext cx="1457070" cy="6462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220" y="4674941"/>
            <a:ext cx="2554445" cy="23532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02" y="4990221"/>
            <a:ext cx="1457070" cy="6462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751" y="1410823"/>
            <a:ext cx="2499577" cy="236545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0416089" y="1943509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905" y="3012749"/>
            <a:ext cx="2554445" cy="237764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782" y="3339225"/>
            <a:ext cx="1457070" cy="65232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327" y="4607879"/>
            <a:ext cx="2499577" cy="2420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8000" y="4990221"/>
            <a:ext cx="1572904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3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943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88609" y="772347"/>
            <a:ext cx="7192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Правила поведения в лаборатории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  <a:ea typeface="+mn-ea"/>
              <a:cs typeface="+mn-cs"/>
            </a:endParaRPr>
          </a:p>
        </p:txBody>
      </p:sp>
      <p:pic>
        <p:nvPicPr>
          <p:cNvPr id="4" name="Рисунок 3" descr="http://im0-tub-ru.yandex.net/i?id=5e8db4aa829f5003c8c87df26ed4cea9-130-144&amp;n=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281" y="1492507"/>
            <a:ext cx="1785950" cy="19240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68959" y="3490386"/>
            <a:ext cx="1648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кричать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24124" y="4025880"/>
            <a:ext cx="2000264" cy="1857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&amp;Pcy;&amp;icy;&amp;shchcy;&amp;acy; &amp;vcy; &amp;ncy;&amp;acy;&amp;chcy;&amp;acy;&amp;lcy;&amp;iecy; &amp;pcy;&amp;ocy;&amp;pcy;&amp;acy;&amp;dcy;&amp;acy;&amp;iecy;&amp;tcy; &amp;vcy; &amp;rcy;&amp;ocy;&amp;tcy;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468" y="4116374"/>
            <a:ext cx="15737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AutoShape 6"/>
          <p:cNvCxnSpPr>
            <a:cxnSpLocks noChangeShapeType="1"/>
          </p:cNvCxnSpPr>
          <p:nvPr/>
        </p:nvCxnSpPr>
        <p:spPr bwMode="auto">
          <a:xfrm>
            <a:off x="1686081" y="4305651"/>
            <a:ext cx="1276350" cy="149542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sp>
        <p:nvSpPr>
          <p:cNvPr id="9" name="Прямоугольник 8"/>
          <p:cNvSpPr/>
          <p:nvPr/>
        </p:nvSpPr>
        <p:spPr>
          <a:xfrm>
            <a:off x="937151" y="5883268"/>
            <a:ext cx="2986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пробовать на вкус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" name="Рисунок 9" descr="&amp;Lcy;&amp;acy;&amp;pcy;&amp;icy;&amp;ncy;&amp;acy; &amp;IEcy;&amp;lcy;&amp;iecy;&amp;ncy;&amp;acy; &amp;Vcy;&amp;lcy;&amp;acy;&amp;dcy;&amp;icy;&amp;mcy;&amp;icy;&amp;rcy;&amp;ocy;&amp;vcy;&amp;ncy;&amp;acy;. &amp;Mcy;&amp;ocy;&amp;ncy;&amp;scy;&amp;tcy;&amp;rcy;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245" y="1496831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39369" y="3198168"/>
            <a:ext cx="3713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трогать без разрешения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2" name="Рисунок 11" descr="Great Article - How Not To Talk To Your Kids AdventureDad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6851" y="3865480"/>
            <a:ext cx="1928826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046241" y="5773690"/>
            <a:ext cx="3917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Соблюдать осторожность    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&amp;Mcy;&amp;acy;&amp;tcy;&amp;iecy;&amp;rcy;&amp;icy;&amp;acy;&amp;lcy;&amp;ycy; &amp;zcy;&amp;acy; &amp;Mcy;&amp;acy;&amp;rcy;&amp;tcy; 2013 &amp;gcy;&amp;ocy;&amp;dcy;&amp;acy; &quot; &amp;Zcy;&amp;acy;&amp;gcy;&amp;acy;&amp;dcy;&amp;kcy;&amp;icy; - &amp;scy;&amp;kcy;&amp;acy;&amp;chcy;&amp;acy;&amp;tcy;&amp;softcy; &amp;zcy;&amp;acy;&amp;gcy;&amp;acy;&amp;dcy;&amp;kcy;&amp;icy; - &amp;dcy;&amp;iecy;&amp;tcy;&amp;scy;&amp;kcy;&amp;icy;&amp;iecy; &amp;zcy;&amp;acy;&amp;gcy;&amp;acy;&amp;dcy;&amp;kcy;&amp;icy; - &amp;zcy;&amp;acy;&amp;gcy;&amp;acy;&amp;dcy;&amp;kcy;&amp;icy; &amp;scy; &amp;ocy;&amp;tcy;&amp;vcy;&amp;iecy;&amp;tcy;&amp;acy;&amp;mcy;&amp;icy; - Prozagadki.ru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5710" y="2760385"/>
            <a:ext cx="23050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282067" y="4723741"/>
            <a:ext cx="4329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только на своем месте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8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72" y="0"/>
            <a:ext cx="12192000" cy="688288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065" y="439994"/>
            <a:ext cx="5366225" cy="600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9948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5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4860" y="1040979"/>
            <a:ext cx="8934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бумагой: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«Бумага режется» 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080" y="1866069"/>
            <a:ext cx="5227442" cy="392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9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5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28882" y="781672"/>
            <a:ext cx="7883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 :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«Бумага мнётся»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525" y="1682158"/>
            <a:ext cx="6344949" cy="422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27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85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47498" y="877206"/>
            <a:ext cx="7733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бумагой: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«Бумага рвётся»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016" y="1665666"/>
            <a:ext cx="6540081" cy="414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0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8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42448" y="996288"/>
            <a:ext cx="8106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Impact"/>
                <a:ea typeface="+mn-ea"/>
                <a:cs typeface="+mn-cs"/>
              </a:rPr>
              <a:t>Опыты с бумагой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«Бумага намокает» </a:t>
            </a:r>
            <a:endParaRPr kumimoji="0" lang="ru-RU" sz="36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Impac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505" y="1954948"/>
            <a:ext cx="5163528" cy="3872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1392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134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Учетная запись Майкрософт</cp:lastModifiedBy>
  <cp:revision>9</cp:revision>
  <dcterms:created xsi:type="dcterms:W3CDTF">2019-10-22T06:46:48Z</dcterms:created>
  <dcterms:modified xsi:type="dcterms:W3CDTF">2022-11-30T18:03:47Z</dcterms:modified>
</cp:coreProperties>
</file>