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67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072074"/>
            <a:ext cx="3500462" cy="1428760"/>
          </a:xfrm>
          <a:noFill/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Типы фигуры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Учитель </a:t>
            </a:r>
            <a:r>
              <a:rPr lang="ru-RU" dirty="0" smtClean="0">
                <a:solidFill>
                  <a:schemeClr val="bg1"/>
                </a:solidFill>
              </a:rPr>
              <a:t>технологии Захарова О.А.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40488" y="332656"/>
            <a:ext cx="7300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Песочные  часы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3500" name="Picture 12" descr="http://cielolibero.blog.kataweb.it/files/2009/09/autumn-leaves-backgrounds-new-york-pic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428736"/>
            <a:ext cx="2987824" cy="3575818"/>
          </a:xfrm>
          <a:prstGeom prst="rect">
            <a:avLst/>
          </a:prstGeom>
          <a:noFill/>
        </p:spPr>
      </p:pic>
      <p:pic>
        <p:nvPicPr>
          <p:cNvPr id="8" name="Picture 6" descr="http://cosmetic.ua/images/tipy_figur_putevoditel_cha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7" y="1428736"/>
            <a:ext cx="6795905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328592" cy="6663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Типы фигур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064896" cy="3835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 зависимости от соотношения объемов груди, талии и бедер, женская фигура может относиться к одному из нескольких типов: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Тип фигуры А – груша 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Тип фигуры О – яблоко 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Тип фигуры H – прямоугольник 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Тип фигуры V – перевернутый треугольник 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Тип фигуры X – песочные часы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96260" name="AutoShape 4" descr="http://cs5365.userapi.com/u37174201/-7/x_018703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6264" name="Picture 8" descr="http://ss-2.ucoz.ru/images/style_5/tipy_figu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645024"/>
            <a:ext cx="6653628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94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 фигуры песочные часы. </a:t>
            </a:r>
            <a:r>
              <a:rPr lang="ru-RU" sz="2200" dirty="0" smtClean="0"/>
              <a:t>Одежда для фигуры типа X - песочные часы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100392" cy="20162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Что предложить красавицам с фигурой типа Х (песочные часы)? Подбирать одежду к этому типу женской фигуры особенно приятно, поскольку здесь в наличии и узкая талия, и пышная грудь и крутые бедра. Какая бы из женщин не хотела стать обладательницей этакого совершенства? И все же предела совершенству нет, и делая акцент на талии, Вы сможете стать еще более привлекательной.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06" name="Picture 6" descr="http://cosmetic.ua/images/tipy_figur_putevoditel_cha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90331"/>
            <a:ext cx="6732240" cy="3467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uit99.ru/assets/templates/stat/stil/1/k_EyBSROT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692696"/>
            <a:ext cx="2090047" cy="3456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83152" cy="174080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Одежда для женщин с типом фигуры песочные часы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Во что одеться? Рекомендуем:</a:t>
            </a:r>
            <a:br>
              <a:rPr lang="ru-RU" sz="22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6419056" cy="484632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прилегающие к телу короткие, приталенные  кофточки;</a:t>
            </a:r>
          </a:p>
          <a:p>
            <a:r>
              <a:rPr lang="ru-RU" sz="1800" dirty="0" smtClean="0"/>
              <a:t>обтягивающие юбки и брюки;</a:t>
            </a:r>
          </a:p>
          <a:p>
            <a:r>
              <a:rPr lang="ru-RU" sz="1800" dirty="0" smtClean="0"/>
              <a:t>блузы с рубашечным воротником;</a:t>
            </a:r>
          </a:p>
          <a:p>
            <a:r>
              <a:rPr lang="ru-RU" sz="1800" dirty="0" smtClean="0"/>
              <a:t>модели платьев с запахом и поясом;</a:t>
            </a:r>
          </a:p>
          <a:p>
            <a:r>
              <a:rPr lang="ru-RU" sz="1800" dirty="0" smtClean="0"/>
              <a:t>V-образные вырезы;</a:t>
            </a:r>
          </a:p>
          <a:p>
            <a:r>
              <a:rPr lang="ru-RU" sz="1800" dirty="0" smtClean="0"/>
              <a:t>юбки, скроенные «по косой»;</a:t>
            </a:r>
          </a:p>
          <a:p>
            <a:r>
              <a:rPr lang="ru-RU" sz="1800" dirty="0" smtClean="0"/>
              <a:t>одежда из легких струящихся тканей,                                       в том числе </a:t>
            </a:r>
            <a:r>
              <a:rPr lang="ru-RU" sz="1800" dirty="0" err="1" smtClean="0"/>
              <a:t>тканей-стрейч</a:t>
            </a:r>
            <a:r>
              <a:rPr lang="ru-RU" sz="1800" dirty="0" smtClean="0"/>
              <a:t>;</a:t>
            </a:r>
          </a:p>
          <a:p>
            <a:r>
              <a:rPr lang="ru-RU" sz="1800" dirty="0" smtClean="0"/>
              <a:t>однотонная одежда;</a:t>
            </a:r>
          </a:p>
          <a:p>
            <a:r>
              <a:rPr lang="ru-RU" sz="1800" dirty="0" smtClean="0"/>
              <a:t>разноцветная женская одежда;</a:t>
            </a:r>
          </a:p>
          <a:p>
            <a:r>
              <a:rPr lang="ru-RU" sz="1800" dirty="0" smtClean="0"/>
              <a:t>рисунки в полоску, клетку с                                      цветочными мотивами.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http://3ladies.ru/wp-content/uploads/2011/08/14-ski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33664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Аксессуары для типа фигуры песочные часы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4104456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Аксессуары важно правильно подбирать при любом типе фигуры. Дамам с фигурой «песочные часы» особенно подойдут: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короткие и средней длины цепочки;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туфли на каблуках, но не перестарайтесь, все хорошо в меру;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красивые ремни и мягкие пояса;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сумки на коротком ремне;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шарфики из крепа или шерсти, которые лучше носить не завязывая.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0354" name="Picture 2" descr="http://i027.radikal.ru/0907/9f/75f4b8b2fc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000375"/>
            <a:ext cx="4502304" cy="3571897"/>
          </a:xfrm>
          <a:prstGeom prst="rect">
            <a:avLst/>
          </a:prstGeom>
          <a:noFill/>
        </p:spPr>
      </p:pic>
      <p:pic>
        <p:nvPicPr>
          <p:cNvPr id="100356" name="Picture 4" descr="http://www.stylnaya-lady.ru/products_pictures/St09%20%D0%9F%D0%BE%D1%8F%D1%81%20%D0%A1%D0%B0%D0%BC%D0%B0%D0%BD%D1%82%D0%B0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142984"/>
            <a:ext cx="1357322" cy="1357322"/>
          </a:xfrm>
          <a:prstGeom prst="rect">
            <a:avLst/>
          </a:prstGeom>
          <a:noFill/>
        </p:spPr>
      </p:pic>
      <p:pic>
        <p:nvPicPr>
          <p:cNvPr id="100358" name="Picture 6" descr="http://ph.files.7ja.ru/7ya-photo/2011/2/15/12977868229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00174"/>
            <a:ext cx="1714512" cy="17663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4" name="Picture 6" descr="http://www.fotocelebrity.com/ru/P/pamela_anderson/1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357298"/>
            <a:ext cx="3429024" cy="19674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3385672" cy="20002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От чего </a:t>
            </a:r>
            <a:br>
              <a:rPr lang="ru-RU" sz="2800" dirty="0" smtClean="0"/>
            </a:br>
            <a:r>
              <a:rPr lang="ru-RU" sz="2800" dirty="0" smtClean="0"/>
              <a:t>лучше отказаться, </a:t>
            </a:r>
            <a:br>
              <a:rPr lang="ru-RU" sz="2800" dirty="0" smtClean="0"/>
            </a:br>
            <a:r>
              <a:rPr lang="ru-RU" sz="2800" dirty="0" smtClean="0"/>
              <a:t>обладательнице </a:t>
            </a:r>
            <a:br>
              <a:rPr lang="ru-RU" sz="2800" dirty="0" smtClean="0"/>
            </a:br>
            <a:r>
              <a:rPr lang="ru-RU" sz="2800" dirty="0" smtClean="0"/>
              <a:t>фигуры типа 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140968"/>
            <a:ext cx="6014472" cy="36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endParaRPr lang="ru-RU" dirty="0" smtClean="0"/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от отдельных горизонтальных полос в нижней и верхней части женской одежды;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от крупных рисунков в нижней и верхней части;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а также очень широких поясов;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от накладных карманов на брюках;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женской одежды с заниженной талией;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слишком тяжелых и плотных тканей.</a:t>
            </a:r>
          </a:p>
          <a:p>
            <a:endParaRPr lang="ru-RU" dirty="0"/>
          </a:p>
        </p:txBody>
      </p:sp>
      <p:pic>
        <p:nvPicPr>
          <p:cNvPr id="99332" name="Picture 4" descr="http://im.rediff.com/getahead/2011/oct/28fashion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00042"/>
            <a:ext cx="1591952" cy="3074114"/>
          </a:xfrm>
          <a:prstGeom prst="rect">
            <a:avLst/>
          </a:prstGeom>
          <a:noFill/>
        </p:spPr>
      </p:pic>
      <p:pic>
        <p:nvPicPr>
          <p:cNvPr id="99330" name="Picture 2" descr="http://www.terra-z.ru/wp-content/uploads/2010/06/1_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7" y="3429000"/>
            <a:ext cx="1916285" cy="3071834"/>
          </a:xfrm>
          <a:prstGeom prst="rect">
            <a:avLst/>
          </a:prstGeom>
          <a:noFill/>
        </p:spPr>
      </p:pic>
      <p:pic>
        <p:nvPicPr>
          <p:cNvPr id="99336" name="Picture 8" descr="http://sovettebe.ru/wp-content/uploads/2011/06/ketrin-zeta-dzhon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5" y="285728"/>
            <a:ext cx="1439537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100392" cy="46829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И помните, каким бы типом фигуры Вы не обладали, Вы – индивидуальность, другой такой нет, не было и никогда не будет, а, научившись правильно подбирать одежду и аксессуары, Вы станете просто неотразимой и безумно привлекательной.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://make-up.odessa.ua/images/morfeoshow/____________-4741/big/84_0_images_stories_red-hair_red-hair-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933056"/>
            <a:ext cx="3735296" cy="2496340"/>
          </a:xfrm>
          <a:prstGeom prst="rect">
            <a:avLst/>
          </a:prstGeom>
          <a:noFill/>
        </p:spPr>
      </p:pic>
      <p:pic>
        <p:nvPicPr>
          <p:cNvPr id="98306" name="Picture 2" descr="http://stat17.privet.ru/lr/0913295f2237121b5b63c89c0c7d0f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14291"/>
            <a:ext cx="2286016" cy="1428760"/>
          </a:xfrm>
          <a:prstGeom prst="rect">
            <a:avLst/>
          </a:prstGeom>
          <a:noFill/>
        </p:spPr>
      </p:pic>
      <p:pic>
        <p:nvPicPr>
          <p:cNvPr id="98308" name="Picture 4" descr="http://img-fotki.yandex.ru/get/4713/133179098.3/0_5f9cb_201c56f5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14290"/>
            <a:ext cx="2786082" cy="1486517"/>
          </a:xfrm>
          <a:prstGeom prst="rect">
            <a:avLst/>
          </a:prstGeom>
          <a:noFill/>
        </p:spPr>
      </p:pic>
      <p:pic>
        <p:nvPicPr>
          <p:cNvPr id="98310" name="Picture 6" descr="http://icon.s.photosight.ru/img/b/7f7/3156386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89845"/>
            <a:ext cx="2270056" cy="1508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:\Users\Администратор\Pentax\Море 2010\IMGP5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14356"/>
            <a:ext cx="5500694" cy="41255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643050"/>
            <a:ext cx="8275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7284" name="Picture 4" descr="http://60kpspb.caduk.ru/images/flor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5638800"/>
            <a:ext cx="2438400" cy="2438400"/>
          </a:xfrm>
          <a:prstGeom prst="rect">
            <a:avLst/>
          </a:prstGeom>
          <a:noFill/>
        </p:spPr>
      </p:pic>
      <p:pic>
        <p:nvPicPr>
          <p:cNvPr id="7" name="Picture 4" descr="http://60kpspb.caduk.ru/images/flor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56388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-4.93062E-6 C 0.26128 -0.23496 0.51927 -0.4697 0.67673 -0.61262 C 0.8342 -0.75555 0.91857 -0.92553 0.94861 -0.85777 C 0.97864 -0.79 0.87152 -0.30758 0.85659 -0.20605 C 0.84166 -0.10453 0.85052 -0.17668 0.85937 -0.24907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8" y="-46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92044E-6 C -0.38264 -0.41743 -0.76528 -0.83463 -0.91475 -0.86146 C -1.06423 -0.88829 -0.89791 -0.25855 -0.89739 -0.16165 C -0.89687 -0.06475 -0.90451 -0.17275 -0.91198 -0.28052 " pathEditMode="relative" ptsTypes="aaaA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305</TotalTime>
  <Words>354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Типы фигур</vt:lpstr>
      <vt:lpstr>Тип фигуры песочные часы. Одежда для фигуры типа X - песочные часы</vt:lpstr>
      <vt:lpstr>Одежда для женщин с типом фигуры песочные часы Во что одеться? Рекомендуем:  </vt:lpstr>
      <vt:lpstr>Аксессуары для типа фигуры песочные часы</vt:lpstr>
      <vt:lpstr>От чего  лучше отказаться,  обладательнице  фигуры типа Х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38</cp:revision>
  <dcterms:created xsi:type="dcterms:W3CDTF">2013-02-14T12:34:26Z</dcterms:created>
  <dcterms:modified xsi:type="dcterms:W3CDTF">2022-11-28T15:30:09Z</dcterms:modified>
</cp:coreProperties>
</file>