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70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7" autoAdjust="0"/>
    <p:restoredTop sz="94343" autoAdjust="0"/>
  </p:normalViewPr>
  <p:slideViewPr>
    <p:cSldViewPr>
      <p:cViewPr varScale="1">
        <p:scale>
          <a:sx n="73" d="100"/>
          <a:sy n="73" d="100"/>
        </p:scale>
        <p:origin x="12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736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6410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173351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969795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326525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967185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760560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06889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50997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10102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022956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56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2812" y="1700808"/>
            <a:ext cx="6944978" cy="212365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flat" dir="tl">
              <a:rot lat="0" lon="0" rev="6600000"/>
            </a:lightRig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Учимся писать суффиксы</a:t>
            </a:r>
          </a:p>
          <a:p>
            <a:pPr algn="ctr"/>
            <a:endParaRPr lang="ru-RU" sz="4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  <a:r>
              <a:rPr lang="ru-RU" sz="4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ёнок</a:t>
            </a:r>
            <a:r>
              <a:rPr lang="ru-RU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-,    -</a:t>
            </a:r>
            <a:r>
              <a:rPr lang="ru-RU" sz="4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онок</a:t>
            </a:r>
            <a:r>
              <a:rPr lang="ru-RU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  <a:endParaRPr lang="ru-RU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699792" y="2708920"/>
            <a:ext cx="1368152" cy="432048"/>
            <a:chOff x="2699792" y="2996952"/>
            <a:chExt cx="1368152" cy="432048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2699792" y="2996952"/>
              <a:ext cx="792088" cy="36004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 flipV="1">
              <a:off x="3419872" y="2996952"/>
              <a:ext cx="648072" cy="43204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5076056" y="2708920"/>
            <a:ext cx="1296144" cy="432048"/>
            <a:chOff x="2771800" y="2996952"/>
            <a:chExt cx="1296144" cy="432048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771800" y="2996952"/>
              <a:ext cx="720080" cy="43204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 flipV="1">
              <a:off x="3419872" y="2996952"/>
              <a:ext cx="648072" cy="43204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Владелец\Мои документы\Мои рисунки\Изображение\Копия Изображение 012.jp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43608" y="422332"/>
            <a:ext cx="6912768" cy="572530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grpSp>
        <p:nvGrpSpPr>
          <p:cNvPr id="25" name="Группа 24"/>
          <p:cNvGrpSpPr/>
          <p:nvPr/>
        </p:nvGrpSpPr>
        <p:grpSpPr>
          <a:xfrm>
            <a:off x="3842037" y="2757118"/>
            <a:ext cx="2756978" cy="707886"/>
            <a:chOff x="3923928" y="2708920"/>
            <a:chExt cx="2468946" cy="707886"/>
          </a:xfrm>
        </p:grpSpPr>
        <p:sp>
          <p:nvSpPr>
            <p:cNvPr id="3" name="TextBox 2"/>
            <p:cNvSpPr txBox="1"/>
            <p:nvPr/>
          </p:nvSpPr>
          <p:spPr>
            <a:xfrm>
              <a:off x="3923928" y="2708920"/>
              <a:ext cx="24689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i="1" dirty="0" smtClean="0">
                  <a:solidFill>
                    <a:srgbClr val="0070C0"/>
                  </a:solidFill>
                  <a:latin typeface="Georgia" pitchFamily="18" charset="0"/>
                </a:rPr>
                <a:t>волчонок</a:t>
              </a:r>
              <a:endParaRPr lang="ru-RU" sz="4000" i="1" dirty="0">
                <a:solidFill>
                  <a:srgbClr val="0070C0"/>
                </a:solidFill>
                <a:latin typeface="Georgia" pitchFamily="18" charset="0"/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5148064" y="2708920"/>
              <a:ext cx="1152128" cy="360040"/>
              <a:chOff x="4427984" y="332656"/>
              <a:chExt cx="1224136" cy="288032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 flipV="1">
                <a:off x="4427984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flipH="1" flipV="1">
                <a:off x="5004048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Группа 25"/>
          <p:cNvGrpSpPr/>
          <p:nvPr/>
        </p:nvGrpSpPr>
        <p:grpSpPr>
          <a:xfrm>
            <a:off x="3794374" y="3545964"/>
            <a:ext cx="2263761" cy="779894"/>
            <a:chOff x="4211960" y="3284984"/>
            <a:chExt cx="2263761" cy="779894"/>
          </a:xfrm>
        </p:grpSpPr>
        <p:sp>
          <p:nvSpPr>
            <p:cNvPr id="13" name="TextBox 12"/>
            <p:cNvSpPr txBox="1"/>
            <p:nvPr/>
          </p:nvSpPr>
          <p:spPr>
            <a:xfrm>
              <a:off x="4211960" y="3356992"/>
              <a:ext cx="226376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i="1" dirty="0" smtClean="0">
                  <a:solidFill>
                    <a:srgbClr val="0070C0"/>
                  </a:solidFill>
                  <a:latin typeface="Georgia" pitchFamily="18" charset="0"/>
                </a:rPr>
                <a:t>телёнок</a:t>
              </a:r>
              <a:endParaRPr lang="ru-RU" sz="4000" i="1" dirty="0">
                <a:solidFill>
                  <a:srgbClr val="0070C0"/>
                </a:solidFill>
                <a:latin typeface="Georgia" pitchFamily="18" charset="0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5292080" y="3284984"/>
              <a:ext cx="1152128" cy="360040"/>
              <a:chOff x="4427984" y="332656"/>
              <a:chExt cx="1224136" cy="288032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 flipV="1">
                <a:off x="4427984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flipH="1" flipV="1">
                <a:off x="5004048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Группа 26"/>
          <p:cNvGrpSpPr/>
          <p:nvPr/>
        </p:nvGrpSpPr>
        <p:grpSpPr>
          <a:xfrm>
            <a:off x="3775313" y="4271809"/>
            <a:ext cx="2808312" cy="851902"/>
            <a:chOff x="3779912" y="4005064"/>
            <a:chExt cx="2808312" cy="851902"/>
          </a:xfrm>
        </p:grpSpPr>
        <p:sp>
          <p:nvSpPr>
            <p:cNvPr id="14" name="TextBox 13"/>
            <p:cNvSpPr txBox="1"/>
            <p:nvPr/>
          </p:nvSpPr>
          <p:spPr>
            <a:xfrm>
              <a:off x="3779912" y="4149080"/>
              <a:ext cx="27959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i="1" dirty="0" smtClean="0">
                  <a:solidFill>
                    <a:srgbClr val="0070C0"/>
                  </a:solidFill>
                  <a:latin typeface="Georgia" pitchFamily="18" charset="0"/>
                </a:rPr>
                <a:t>жеребёнок</a:t>
              </a:r>
              <a:endParaRPr lang="ru-RU" sz="4000" i="1" dirty="0">
                <a:solidFill>
                  <a:srgbClr val="0070C0"/>
                </a:solidFill>
                <a:latin typeface="Georgia" pitchFamily="18" charset="0"/>
              </a:endParaRPr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5436096" y="4005064"/>
              <a:ext cx="1152128" cy="360040"/>
              <a:chOff x="4427984" y="332656"/>
              <a:chExt cx="1224136" cy="288032"/>
            </a:xfrm>
          </p:grpSpPr>
          <p:cxnSp>
            <p:nvCxnSpPr>
              <p:cNvPr id="20" name="Прямая соединительная линия 19"/>
              <p:cNvCxnSpPr/>
              <p:nvPr/>
            </p:nvCxnSpPr>
            <p:spPr>
              <a:xfrm flipV="1">
                <a:off x="4427984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H="1" flipV="1">
                <a:off x="5004048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Группа 27"/>
          <p:cNvGrpSpPr/>
          <p:nvPr/>
        </p:nvGrpSpPr>
        <p:grpSpPr>
          <a:xfrm>
            <a:off x="3794374" y="5115714"/>
            <a:ext cx="2284600" cy="851902"/>
            <a:chOff x="4139952" y="4797152"/>
            <a:chExt cx="2284600" cy="851902"/>
          </a:xfrm>
        </p:grpSpPr>
        <p:sp>
          <p:nvSpPr>
            <p:cNvPr id="15" name="TextBox 14"/>
            <p:cNvSpPr txBox="1"/>
            <p:nvPr/>
          </p:nvSpPr>
          <p:spPr>
            <a:xfrm>
              <a:off x="4139952" y="4941168"/>
              <a:ext cx="22846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i="1" dirty="0" smtClean="0">
                  <a:solidFill>
                    <a:srgbClr val="0070C0"/>
                  </a:solidFill>
                  <a:latin typeface="Georgia" pitchFamily="18" charset="0"/>
                </a:rPr>
                <a:t>котёнок</a:t>
              </a:r>
              <a:endParaRPr lang="ru-RU" sz="4000" i="1" dirty="0">
                <a:solidFill>
                  <a:srgbClr val="0070C0"/>
                </a:solidFill>
                <a:latin typeface="Georgia" pitchFamily="18" charset="0"/>
              </a:endParaRPr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5220072" y="4797152"/>
              <a:ext cx="1152128" cy="360040"/>
              <a:chOff x="4427984" y="332656"/>
              <a:chExt cx="1224136" cy="288032"/>
            </a:xfrm>
          </p:grpSpPr>
          <p:cxnSp>
            <p:nvCxnSpPr>
              <p:cNvPr id="23" name="Прямая соединительная линия 22"/>
              <p:cNvCxnSpPr/>
              <p:nvPr/>
            </p:nvCxnSpPr>
            <p:spPr>
              <a:xfrm flipV="1">
                <a:off x="4427984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H="1" flipV="1">
                <a:off x="5004048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9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36332" y="4697760"/>
            <a:ext cx="170766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Владелец\Мои документы\Мои рисунки\Изображение\Изображение 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92696"/>
            <a:ext cx="7848871" cy="547260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grpSp>
        <p:nvGrpSpPr>
          <p:cNvPr id="3" name="Группа 2"/>
          <p:cNvGrpSpPr/>
          <p:nvPr/>
        </p:nvGrpSpPr>
        <p:grpSpPr>
          <a:xfrm>
            <a:off x="1691680" y="1628800"/>
            <a:ext cx="2284600" cy="851902"/>
            <a:chOff x="4139952" y="4797152"/>
            <a:chExt cx="2284600" cy="851902"/>
          </a:xfrm>
        </p:grpSpPr>
        <p:sp>
          <p:nvSpPr>
            <p:cNvPr id="4" name="TextBox 3"/>
            <p:cNvSpPr txBox="1"/>
            <p:nvPr/>
          </p:nvSpPr>
          <p:spPr>
            <a:xfrm>
              <a:off x="4139952" y="4941168"/>
              <a:ext cx="22846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i="1" dirty="0" smtClean="0">
                  <a:solidFill>
                    <a:srgbClr val="0070C0"/>
                  </a:solidFill>
                  <a:latin typeface="Georgia" pitchFamily="18" charset="0"/>
                </a:rPr>
                <a:t>котёнок</a:t>
              </a:r>
              <a:endParaRPr lang="ru-RU" sz="4000" i="1" dirty="0">
                <a:solidFill>
                  <a:srgbClr val="0070C0"/>
                </a:solidFill>
                <a:latin typeface="Georgia" pitchFamily="18" charset="0"/>
              </a:endParaRPr>
            </a:p>
          </p:txBody>
        </p:sp>
        <p:grpSp>
          <p:nvGrpSpPr>
            <p:cNvPr id="5" name="Группа 21"/>
            <p:cNvGrpSpPr/>
            <p:nvPr/>
          </p:nvGrpSpPr>
          <p:grpSpPr>
            <a:xfrm>
              <a:off x="5220072" y="4797152"/>
              <a:ext cx="1152128" cy="360040"/>
              <a:chOff x="4427984" y="332656"/>
              <a:chExt cx="1224136" cy="288032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 flipV="1">
                <a:off x="4427984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flipH="1" flipV="1">
                <a:off x="5004048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Группа 7"/>
          <p:cNvGrpSpPr/>
          <p:nvPr/>
        </p:nvGrpSpPr>
        <p:grpSpPr>
          <a:xfrm>
            <a:off x="1691680" y="2348880"/>
            <a:ext cx="2284600" cy="851902"/>
            <a:chOff x="4139952" y="4797152"/>
            <a:chExt cx="2284600" cy="851902"/>
          </a:xfrm>
        </p:grpSpPr>
        <p:sp>
          <p:nvSpPr>
            <p:cNvPr id="9" name="TextBox 8"/>
            <p:cNvSpPr txBox="1"/>
            <p:nvPr/>
          </p:nvSpPr>
          <p:spPr>
            <a:xfrm>
              <a:off x="4139952" y="4941168"/>
              <a:ext cx="22846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i="1" dirty="0" smtClean="0">
                  <a:solidFill>
                    <a:srgbClr val="0070C0"/>
                  </a:solidFill>
                  <a:latin typeface="Georgia" pitchFamily="18" charset="0"/>
                </a:rPr>
                <a:t>котёнок</a:t>
              </a:r>
              <a:endParaRPr lang="ru-RU" sz="4000" i="1" dirty="0">
                <a:solidFill>
                  <a:srgbClr val="0070C0"/>
                </a:solidFill>
                <a:latin typeface="Georgia" pitchFamily="18" charset="0"/>
              </a:endParaRPr>
            </a:p>
          </p:txBody>
        </p:sp>
        <p:grpSp>
          <p:nvGrpSpPr>
            <p:cNvPr id="10" name="Группа 21"/>
            <p:cNvGrpSpPr/>
            <p:nvPr/>
          </p:nvGrpSpPr>
          <p:grpSpPr>
            <a:xfrm>
              <a:off x="5220072" y="4797152"/>
              <a:ext cx="1152128" cy="360040"/>
              <a:chOff x="4427984" y="332656"/>
              <a:chExt cx="1224136" cy="288032"/>
            </a:xfrm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 flipV="1">
                <a:off x="4427984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flipH="1" flipV="1">
                <a:off x="5004048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1691680" y="3140968"/>
            <a:ext cx="2284600" cy="851902"/>
            <a:chOff x="4139952" y="4797152"/>
            <a:chExt cx="2284600" cy="851902"/>
          </a:xfrm>
        </p:grpSpPr>
        <p:sp>
          <p:nvSpPr>
            <p:cNvPr id="14" name="TextBox 13"/>
            <p:cNvSpPr txBox="1"/>
            <p:nvPr/>
          </p:nvSpPr>
          <p:spPr>
            <a:xfrm>
              <a:off x="4139952" y="4941168"/>
              <a:ext cx="22846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i="1" dirty="0" smtClean="0">
                  <a:solidFill>
                    <a:srgbClr val="0070C0"/>
                  </a:solidFill>
                  <a:latin typeface="Georgia" pitchFamily="18" charset="0"/>
                </a:rPr>
                <a:t>котёнок</a:t>
              </a:r>
              <a:endParaRPr lang="ru-RU" sz="4000" i="1" dirty="0">
                <a:solidFill>
                  <a:srgbClr val="0070C0"/>
                </a:solidFill>
                <a:latin typeface="Georgia" pitchFamily="18" charset="0"/>
              </a:endParaRPr>
            </a:p>
          </p:txBody>
        </p:sp>
        <p:grpSp>
          <p:nvGrpSpPr>
            <p:cNvPr id="15" name="Группа 21"/>
            <p:cNvGrpSpPr/>
            <p:nvPr/>
          </p:nvGrpSpPr>
          <p:grpSpPr>
            <a:xfrm>
              <a:off x="5220072" y="4797152"/>
              <a:ext cx="1152128" cy="360040"/>
              <a:chOff x="4427984" y="332656"/>
              <a:chExt cx="1224136" cy="288032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4427984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H="1" flipV="1">
                <a:off x="5004048" y="332656"/>
                <a:ext cx="648072" cy="28803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0"/>
            <a:ext cx="170766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3429000"/>
            <a:ext cx="1707668" cy="21602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7263" y="1772816"/>
            <a:ext cx="824895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tx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Спасибо за работу!</a:t>
            </a:r>
            <a:endParaRPr lang="ru-RU" sz="5400" b="1" cap="all" spc="0" dirty="0">
              <a:ln/>
              <a:solidFill>
                <a:schemeClr val="tx1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697760"/>
            <a:ext cx="1707668" cy="21602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2348880"/>
            <a:ext cx="1643399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В…</a:t>
            </a:r>
            <a:r>
              <a:rPr lang="ru-RU" sz="3200" dirty="0" err="1" smtClean="0"/>
              <a:t>рона</a:t>
            </a:r>
            <a:r>
              <a:rPr lang="ru-RU" sz="3200" dirty="0" smtClean="0"/>
              <a:t>,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2348880"/>
            <a:ext cx="1558825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с…рока,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2348880"/>
            <a:ext cx="191110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в…р…бей,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516216" y="2348880"/>
            <a:ext cx="1599733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…прель,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3356992"/>
            <a:ext cx="158088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err="1" smtClean="0"/>
              <a:t>уч</a:t>
            </a:r>
            <a:r>
              <a:rPr lang="ru-RU" sz="3200" dirty="0" smtClean="0"/>
              <a:t>…ник,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3356992"/>
            <a:ext cx="154119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с…бака,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707904" y="3356992"/>
            <a:ext cx="1967205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ф…мили…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2132856"/>
            <a:ext cx="59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93166" y="3068960"/>
            <a:ext cx="59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89960" y="2030320"/>
            <a:ext cx="59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52136" y="2132856"/>
            <a:ext cx="59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86658" y="2110052"/>
            <a:ext cx="59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16216" y="2132856"/>
            <a:ext cx="564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080714" y="3068960"/>
            <a:ext cx="1921272" cy="923330"/>
            <a:chOff x="4080714" y="3068960"/>
            <a:chExt cx="1921272" cy="92333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080714" y="3068960"/>
              <a:ext cx="56457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а</a:t>
              </a:r>
              <a:endPara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434202" y="3068960"/>
              <a:ext cx="56778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я</a:t>
              </a:r>
              <a:endPara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827584" y="3140968"/>
            <a:ext cx="570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5" grpId="0"/>
      <p:bldP spid="16" grpId="0"/>
      <p:bldP spid="17" grpId="0"/>
      <p:bldP spid="18" grpId="0"/>
      <p:bldP spid="19" grpId="0"/>
      <p:bldP spid="20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ладелец\Мои документы\Мои рисунки\Изображение\Копия (2) Изображение 0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484784"/>
            <a:ext cx="5682952" cy="3868762"/>
          </a:xfrm>
          <a:prstGeom prst="rect">
            <a:avLst/>
          </a:prstGeom>
          <a:noFill/>
        </p:spPr>
      </p:pic>
      <p:pic>
        <p:nvPicPr>
          <p:cNvPr id="2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697760"/>
            <a:ext cx="170766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ладелец\Мои документы\Мои рисунки\Изображение\Копия Изображение 0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2132856"/>
            <a:ext cx="5472608" cy="2664296"/>
          </a:xfrm>
          <a:prstGeom prst="rect">
            <a:avLst/>
          </a:prstGeom>
          <a:noFill/>
        </p:spPr>
      </p:pic>
      <p:pic>
        <p:nvPicPr>
          <p:cNvPr id="3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697760"/>
            <a:ext cx="170766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ладелец\Мои документы\Мои рисунки\Изображение\Изображение 0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04664"/>
            <a:ext cx="7848872" cy="13681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3075" name="Picture 3" descr="C:\Documents and Settings\Владелец\Мои документы\Мои рисунки\Изображение\Копия Изображение 0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988840"/>
            <a:ext cx="5904656" cy="367240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697760"/>
            <a:ext cx="170766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Владелец\Мои документы\Мои рисунки\Изображение\Копия (2) Изображение 011.jp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91680" y="1268761"/>
            <a:ext cx="5760640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697760"/>
            <a:ext cx="170766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Владелец\Мои документы\Мои рисунки\Изображение\Изображение 011.jp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23380" y="620688"/>
            <a:ext cx="7128792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75558" y="3811431"/>
            <a:ext cx="7856882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Стрижонок</a:t>
            </a:r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 бельчонок,  цыплёнок,</a:t>
            </a:r>
          </a:p>
          <a:p>
            <a:pPr algn="just"/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Слонёнок,  грачонок,  лисёнок,  </a:t>
            </a:r>
            <a:r>
              <a:rPr lang="ru-RU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индю</a:t>
            </a:r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</a:p>
          <a:p>
            <a:pPr algn="just"/>
            <a:r>
              <a:rPr lang="ru-RU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</a:t>
            </a:r>
            <a:r>
              <a:rPr lang="ru-RU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онок</a:t>
            </a:r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 рысёнок,  мышонок,  козлёнок,</a:t>
            </a:r>
          </a:p>
          <a:p>
            <a:pPr algn="just"/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Скворчонок,  ребёнок,  утёнок,  </a:t>
            </a:r>
            <a:r>
              <a:rPr lang="ru-RU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лягушо</a:t>
            </a:r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</a:t>
            </a:r>
          </a:p>
          <a:p>
            <a:pPr algn="just"/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нок</a:t>
            </a:r>
            <a:endParaRPr lang="ru-RU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636912"/>
            <a:ext cx="3319250" cy="923330"/>
          </a:xfrm>
          <a:prstGeom prst="rect">
            <a:avLst/>
          </a:prstGeom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0008" y="1954596"/>
            <a:ext cx="1423057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Владелец\Мои документы\Мои рисунки\Изображение\Копия (2) Изображение 010.jp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1" y="260648"/>
            <a:ext cx="8064896" cy="223224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3" name="TextBox 2"/>
          <p:cNvSpPr txBox="1"/>
          <p:nvPr/>
        </p:nvSpPr>
        <p:spPr>
          <a:xfrm>
            <a:off x="467545" y="3356992"/>
            <a:ext cx="8208912" cy="286232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14300" prst="artDeco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n w="0"/>
                <a:solidFill>
                  <a:schemeClr val="tx1"/>
                </a:solidFill>
              </a:rPr>
              <a:t>слонёнок,  волчонок,  лосёнок,  лисёнок,  бельчонок,  тигрёнок,  </a:t>
            </a:r>
          </a:p>
          <a:p>
            <a:pPr algn="just"/>
            <a:r>
              <a:rPr lang="ru-RU" sz="3600" dirty="0" smtClean="0">
                <a:ln w="0"/>
                <a:solidFill>
                  <a:schemeClr val="tx1"/>
                </a:solidFill>
              </a:rPr>
              <a:t>моржонок,  телёнок,  львёнок,</a:t>
            </a:r>
          </a:p>
          <a:p>
            <a:pPr algn="just"/>
            <a:r>
              <a:rPr lang="ru-RU" sz="3600" dirty="0" smtClean="0">
                <a:ln w="0"/>
                <a:solidFill>
                  <a:schemeClr val="tx1"/>
                </a:solidFill>
              </a:rPr>
              <a:t>оленёнок,  барсучонок,  </a:t>
            </a:r>
            <a:r>
              <a:rPr lang="ru-RU" sz="3600" dirty="0" err="1" smtClean="0">
                <a:ln w="0"/>
                <a:solidFill>
                  <a:schemeClr val="tx1"/>
                </a:solidFill>
              </a:rPr>
              <a:t>мышо</a:t>
            </a:r>
            <a:r>
              <a:rPr lang="ru-RU" sz="3600" dirty="0" smtClean="0">
                <a:ln w="0"/>
                <a:solidFill>
                  <a:schemeClr val="tx1"/>
                </a:solidFill>
              </a:rPr>
              <a:t>-</a:t>
            </a:r>
          </a:p>
          <a:p>
            <a:pPr algn="just"/>
            <a:r>
              <a:rPr lang="ru-RU" sz="3600" dirty="0" smtClean="0">
                <a:ln w="0"/>
                <a:solidFill>
                  <a:schemeClr val="tx1"/>
                </a:solidFill>
              </a:rPr>
              <a:t>нок,  орлёнок,  страусёнок</a:t>
            </a:r>
            <a:endParaRPr lang="ru-RU" sz="3600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348880"/>
            <a:ext cx="3312368" cy="923330"/>
          </a:xfrm>
          <a:prstGeom prst="rect">
            <a:avLst/>
          </a:prstGeom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33806" y="1818176"/>
            <a:ext cx="1252290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Владелец\Мои документы\Мои рисунки\Изображение\Изображение 011.jp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992888" cy="2520280"/>
          </a:xfrm>
          <a:prstGeom prst="rect">
            <a:avLst/>
          </a:prstGeom>
          <a:noFill/>
        </p:spPr>
      </p:pic>
      <p:pic>
        <p:nvPicPr>
          <p:cNvPr id="8195" name="Picture 3" descr="C:\Documents and Settings\Владелец\Мои документы\Мои рисунки\Изображение\Копия (2) Изображение 012.jpg"/>
          <p:cNvPicPr>
            <a:picLocks noChangeAspect="1" noChangeArrowheads="1"/>
          </p:cNvPicPr>
          <p:nvPr/>
        </p:nvPicPr>
        <p:blipFill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7992888" cy="1656184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2267744" y="2276872"/>
            <a:ext cx="1931050" cy="2857673"/>
            <a:chOff x="2267744" y="2276872"/>
            <a:chExt cx="1931050" cy="2857673"/>
          </a:xfrm>
        </p:grpSpPr>
        <p:sp>
          <p:nvSpPr>
            <p:cNvPr id="4" name="TextBox 3"/>
            <p:cNvSpPr txBox="1"/>
            <p:nvPr/>
          </p:nvSpPr>
          <p:spPr>
            <a:xfrm>
              <a:off x="2771800" y="2276872"/>
              <a:ext cx="14269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онок</a:t>
              </a:r>
              <a:endParaRPr lang="ru-RU" sz="4400" i="1" dirty="0">
                <a:latin typeface="Georgia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83768" y="2924944"/>
              <a:ext cx="14269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онок</a:t>
              </a:r>
              <a:endParaRPr lang="ru-RU" sz="4400" i="1" dirty="0">
                <a:latin typeface="Georgia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39752" y="3717032"/>
              <a:ext cx="14269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онок</a:t>
              </a:r>
              <a:endParaRPr lang="ru-RU" sz="4400" i="1" dirty="0">
                <a:latin typeface="Georgia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67744" y="4365104"/>
              <a:ext cx="14269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онок</a:t>
              </a:r>
              <a:endParaRPr lang="ru-RU" sz="4400" i="1" dirty="0">
                <a:latin typeface="Georgia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868144" y="2276872"/>
            <a:ext cx="1678156" cy="2857673"/>
            <a:chOff x="5868144" y="2276872"/>
            <a:chExt cx="1678156" cy="2857673"/>
          </a:xfrm>
        </p:grpSpPr>
        <p:sp>
          <p:nvSpPr>
            <p:cNvPr id="8" name="TextBox 7"/>
            <p:cNvSpPr txBox="1"/>
            <p:nvPr/>
          </p:nvSpPr>
          <p:spPr>
            <a:xfrm>
              <a:off x="6156176" y="4365104"/>
              <a:ext cx="13901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ёнок</a:t>
              </a:r>
              <a:endParaRPr lang="ru-RU" sz="4400" i="1" dirty="0">
                <a:latin typeface="Georgia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68144" y="3717032"/>
              <a:ext cx="13901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ёнок</a:t>
              </a:r>
              <a:endParaRPr lang="ru-RU" sz="4400" i="1" dirty="0">
                <a:latin typeface="Georgia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84168" y="2924944"/>
              <a:ext cx="13901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ёнок</a:t>
              </a:r>
              <a:endParaRPr lang="ru-RU" sz="4400" i="1" dirty="0">
                <a:latin typeface="Georgia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84168" y="2276872"/>
              <a:ext cx="13901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i="1" dirty="0" err="1" smtClean="0">
                  <a:latin typeface="Georgia" pitchFamily="18" charset="0"/>
                </a:rPr>
                <a:t>ёнок</a:t>
              </a:r>
              <a:endParaRPr lang="ru-RU" sz="4400" i="1" dirty="0">
                <a:latin typeface="Georgia" pitchFamily="18" charset="0"/>
              </a:endParaRPr>
            </a:p>
          </p:txBody>
        </p:sp>
      </p:grpSp>
      <p:pic>
        <p:nvPicPr>
          <p:cNvPr id="14" name="Picture 2" descr="C:\Documents and Settings\Владелец\Рабочий стол\10-16[01-03-56]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36332" y="4697760"/>
            <a:ext cx="170766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1" id="{516B9D75-EDDB-47F0-8CD2-923FC27CD237}" vid="{94CCC0CA-AE6E-47CE-B795-7CA616E27D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110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Georgia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Хребтов А.В.</cp:lastModifiedBy>
  <cp:revision>15</cp:revision>
  <dcterms:modified xsi:type="dcterms:W3CDTF">2022-11-30T14:50:17Z</dcterms:modified>
</cp:coreProperties>
</file>