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67" r:id="rId3"/>
    <p:sldId id="268" r:id="rId4"/>
    <p:sldId id="257" r:id="rId5"/>
    <p:sldId id="258" r:id="rId6"/>
    <p:sldId id="259" r:id="rId7"/>
    <p:sldId id="262" r:id="rId8"/>
    <p:sldId id="260" r:id="rId9"/>
    <p:sldId id="269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904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97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77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744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31174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1701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48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4873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2131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684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012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548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708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614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255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983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28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072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36ADA8E-68C4-45BE-B5E1-C736325D656B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357FA-F72F-40DC-ADCC-CF52EDD2DE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9457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276872"/>
            <a:ext cx="6054824" cy="18002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Franklin Gothic Demi" panose="020B0703020102020204" pitchFamily="34" charset="0"/>
              </a:rPr>
              <a:t>«</a:t>
            </a:r>
            <a:r>
              <a:rPr lang="ru-RU" sz="5400" b="1" dirty="0" smtClean="0">
                <a:latin typeface="Franklin Gothic Demi" panose="020B0703020102020204" pitchFamily="34" charset="0"/>
              </a:rPr>
              <a:t>Вечный календарь</a:t>
            </a:r>
            <a:r>
              <a:rPr lang="ru-RU" sz="5400" b="1" dirty="0" smtClean="0">
                <a:latin typeface="Franklin Gothic Demi" panose="020B0703020102020204" pitchFamily="34" charset="0"/>
              </a:rPr>
              <a:t>». </a:t>
            </a:r>
            <a:endParaRPr lang="ru-RU" sz="5400" dirty="0">
              <a:latin typeface="Franklin Gothic Demi" panose="020B0703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4149080"/>
            <a:ext cx="5720680" cy="244827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Выполнил: </a:t>
            </a:r>
            <a:r>
              <a:rPr lang="ru-RU" dirty="0" err="1" smtClean="0"/>
              <a:t>Асадуллаев</a:t>
            </a:r>
            <a:r>
              <a:rPr lang="ru-RU" dirty="0" smtClean="0"/>
              <a:t> </a:t>
            </a:r>
            <a:r>
              <a:rPr lang="ru-RU" dirty="0" err="1" smtClean="0"/>
              <a:t>Самир</a:t>
            </a:r>
            <a:endParaRPr lang="ru-RU" dirty="0"/>
          </a:p>
          <a:p>
            <a:r>
              <a:rPr lang="ru-RU" dirty="0"/>
              <a:t> учащийся 9</a:t>
            </a:r>
            <a:r>
              <a:rPr lang="ru-RU" dirty="0" smtClean="0"/>
              <a:t> </a:t>
            </a:r>
            <a:r>
              <a:rPr lang="ru-RU" dirty="0"/>
              <a:t>«г» класса,</a:t>
            </a:r>
          </a:p>
          <a:p>
            <a:r>
              <a:rPr lang="ru-RU" dirty="0"/>
              <a:t> МБОУ «Школа № 4».</a:t>
            </a:r>
          </a:p>
          <a:p>
            <a:r>
              <a:rPr lang="ru-RU" dirty="0"/>
              <a:t>    Руководитель: </a:t>
            </a:r>
          </a:p>
          <a:p>
            <a:r>
              <a:rPr lang="ru-RU" dirty="0"/>
              <a:t>               Поплутин Евгений Валерьевич,</a:t>
            </a:r>
          </a:p>
          <a:p>
            <a:r>
              <a:rPr lang="ru-RU" dirty="0"/>
              <a:t>                учитель технологии, </a:t>
            </a:r>
          </a:p>
          <a:p>
            <a:r>
              <a:rPr lang="ru-RU" dirty="0"/>
              <a:t>                МБОУ «Школа № 4».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620688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Творческий проект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67545" y="604782"/>
            <a:ext cx="4968551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Экологическое обоснование.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76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Изделия 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</a:t>
            </a:r>
            <a:r>
              <a:rPr lang="ru-RU" sz="200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фанеры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допустимы к использованию в жилых и учебных помещениях, экологически безопасны.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76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Они не наносят вред окружающей среде и полностью подлежат вторичной переработке и утилизации .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https://i.pinimg.com/736x/55/7a/b5/557ab5d067c7d023b2ead1729cf211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60648"/>
            <a:ext cx="3384376" cy="2664296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067944" y="3096440"/>
            <a:ext cx="4489581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Экономическое обоснование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76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изготовления деталей изделия было использовано :</a:t>
            </a:r>
          </a:p>
          <a:p>
            <a:pPr marL="0" marR="0" lvl="0" indent="4476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шлифовальная шкурка 5 листов ( 5х20 руб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лей)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76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клей ПВА (примерно 50 рублей)</a:t>
            </a:r>
          </a:p>
          <a:p>
            <a:pPr marL="0" marR="0" lvl="0" indent="4476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Олифа, Лак ( 90 рублей)</a:t>
            </a:r>
          </a:p>
          <a:p>
            <a:pPr marL="0" marR="0" lvl="0" indent="4476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Фанера 100 рублей</a:t>
            </a:r>
          </a:p>
          <a:p>
            <a:pPr marL="0" marR="0" lvl="0" indent="4476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Общая стоимость  материалов  для изготовления  составляет  чуть более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340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рублей.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 descr="http://www.irrsochi.ru/upload/big/1_253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140968"/>
            <a:ext cx="3312368" cy="3143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899592" y="1740296"/>
            <a:ext cx="709228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roid Sans Fallback"/>
                <a:cs typeface="Times New Roman" pitchFamily="18" charset="0"/>
              </a:rPr>
              <a:t>Реклама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latin typeface="Times New Roman" pitchFamily="18" charset="0"/>
                <a:ea typeface="Droid Sans Fallback"/>
                <a:cs typeface="Times New Roman" pitchFamily="18" charset="0"/>
              </a:rPr>
              <a:t>Современное оборудование помогает создавать чудеса</a:t>
            </a:r>
            <a:r>
              <a:rPr lang="ru-RU" sz="4000" dirty="0">
                <a:latin typeface="Times New Roman" pitchFamily="18" charset="0"/>
                <a:ea typeface="Droid Sans Fallback"/>
                <a:cs typeface="Times New Roman" pitchFamily="18" charset="0"/>
              </a:rPr>
              <a:t>!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roid Sans Fallback"/>
                <a:cs typeface="Times New Roman" pitchFamily="18" charset="0"/>
              </a:rPr>
              <a:t>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Droid Sans Fallback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roid Sans Fallback"/>
                <a:cs typeface="Times New Roman" pitchFamily="18" charset="0"/>
              </a:rPr>
              <a:t>Мы объединяем технологии, мы помогаем людям !!!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Новое оборудование – новые идеи</a:t>
            </a:r>
            <a:endParaRPr lang="ru-RU" dirty="0"/>
          </a:p>
        </p:txBody>
      </p:sp>
      <p:pic>
        <p:nvPicPr>
          <p:cNvPr id="1026" name="Picture 2" descr="https://lh3.googleusercontent.com/-XIjEEZayr1NGpyD3h12Sp5cdRC5Zjf07B6m0majAEiWgyf38DM5A0qIzbfs6Nqb4-fN17_dhS90b18KlFUssbcYqUTMIaD2b0-dTEKPnvZYwVRHPpedCD-mYadFuprlh5pBzU8cskb-0QoQO97ddGOTe1_QRL3ELhfwfVFsIQqqj3_3mxymXAV8k6cjEPv3xfxj5-6XGCFpCu2T4Y-IwiGrq4Ile2B_DUR5adc5en8r3oF6l1P8bsiHC0c_pRhlHNDY8kzAWOfXWeanOGRZ-8G3dkJB-2NlPYyefSBs_5_tqoptxqK8URL-kGqDxjv6U4FuminEfhkVnN34XLCYBeXaAMtIfpkZFVooqJRibOVYJoO2HP_9M9LrNX_D3iMIZpiEblw4sKOYyumfkGTKT70qYNZT4QRU0hw0_ttUFZtNpAPBEGYN3K6o29C81TcoB6CxA1jnwGvvhinMPdteB8xzAdM5KjE9FfR5Ct5KUoxppYmTL8CVZ0J5Gj3cHII87GnMo2OTqUEPjEvMdIPK0VCRG_n1MXKj1kW1UsHETDEgtJI8v_ERnr_XP2obO77VgVI31avO-3Ncf_-MYt0l6gOMtLIelZAfuzu9Qxp5DzFrani__VaVIkHSl3Zaya4yZoWmnYnVcS1h8aATYVnczPlDZPsBLYRzVMGUS-7MCZtZX-jIgIWWiME5u5LXyRZ6U_dY9wJ7KHZ4pyznTDEyElGT=w1476-h833-no?authuser=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258804"/>
            <a:ext cx="7345312" cy="378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7792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Оборудование ЧПУ</a:t>
            </a:r>
            <a:endParaRPr lang="ru-RU" dirty="0"/>
          </a:p>
        </p:txBody>
      </p:sp>
      <p:pic>
        <p:nvPicPr>
          <p:cNvPr id="2050" name="Picture 2" descr="https://tolyatti.lion-drev.ru/upload/iblock/5cf/H%202040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2918866" cy="2672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mages.ru.prom.st/577025961_w200_h200_lazernyj-stanok-p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012936"/>
            <a:ext cx="4824536" cy="3470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images.ru.prom.st/804531318_w200_h200_mini-stanok-cnc30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590" y="1248432"/>
            <a:ext cx="1905000" cy="268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711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497887" cy="7416527"/>
          </a:xfrm>
        </p:spPr>
        <p:txBody>
          <a:bodyPr/>
          <a:lstStyle/>
          <a:p>
            <a:pPr indent="450215" algn="ctr">
              <a:lnSpc>
                <a:spcPct val="300000"/>
              </a:lnSpc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Droid Sans Fallback"/>
              </a:rPr>
              <a:t>Цель проекта: Создать </a:t>
            </a:r>
            <a:r>
              <a:rPr lang="ru-RU" dirty="0">
                <a:latin typeface="Times New Roman" panose="02020603050405020304" pitchFamily="18" charset="0"/>
                <a:ea typeface="Droid Sans Fallback"/>
              </a:rPr>
              <a:t>оригинальное , эстетически </a:t>
            </a:r>
            <a:r>
              <a:rPr lang="ru-RU" dirty="0" smtClean="0">
                <a:latin typeface="Times New Roman" panose="02020603050405020304" pitchFamily="18" charset="0"/>
                <a:ea typeface="Droid Sans Fallback"/>
              </a:rPr>
              <a:t>                       привлекательное</a:t>
            </a:r>
            <a:r>
              <a:rPr lang="ru-RU" dirty="0">
                <a:latin typeface="Times New Roman" panose="02020603050405020304" pitchFamily="18" charset="0"/>
                <a:ea typeface="Droid Sans Fallback"/>
              </a:rPr>
              <a:t>, функциональное изделие </a:t>
            </a:r>
            <a:endParaRPr lang="ru-RU" dirty="0" smtClean="0">
              <a:latin typeface="Times New Roman" panose="02020603050405020304" pitchFamily="18" charset="0"/>
              <a:ea typeface="Droid Sans Fallback"/>
            </a:endParaRPr>
          </a:p>
          <a:p>
            <a:pPr indent="450215" algn="ctr">
              <a:lnSpc>
                <a:spcPct val="300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Droid Sans Fallback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Droid Sans Fallback"/>
              </a:rPr>
              <a:t>                        «</a:t>
            </a:r>
            <a:r>
              <a:rPr lang="ru-RU" sz="2800" dirty="0">
                <a:latin typeface="Times New Roman" panose="02020603050405020304" pitchFamily="18" charset="0"/>
                <a:ea typeface="Droid Sans Fallback"/>
              </a:rPr>
              <a:t>Вечный календарь»</a:t>
            </a:r>
            <a:endParaRPr lang="ru-RU" sz="2800" dirty="0">
              <a:latin typeface="Calibri" panose="020F0502020204030204" pitchFamily="34" charset="0"/>
              <a:ea typeface="Droid Sans Fallback"/>
            </a:endParaRPr>
          </a:p>
          <a:p>
            <a:r>
              <a:rPr lang="ru-RU" dirty="0">
                <a:latin typeface="Times New Roman" panose="02020603050405020304" pitchFamily="18" charset="0"/>
                <a:ea typeface="Droid Sans Fallback"/>
              </a:rPr>
              <a:t>Задачи проекта: Изучить устройство и принцип работы оборудования ЧПУ, Разработать в программной среде </a:t>
            </a:r>
            <a:r>
              <a:rPr lang="en-US" dirty="0" err="1">
                <a:latin typeface="Times New Roman" panose="02020603050405020304" pitchFamily="18" charset="0"/>
                <a:ea typeface="Droid Sans Fallback"/>
              </a:rPr>
              <a:t>Corell</a:t>
            </a:r>
            <a:r>
              <a:rPr lang="en-US" dirty="0">
                <a:latin typeface="Times New Roman" panose="02020603050405020304" pitchFamily="18" charset="0"/>
                <a:ea typeface="Droid Sans Fallback"/>
              </a:rPr>
              <a:t> Draw </a:t>
            </a:r>
            <a:r>
              <a:rPr lang="ru-RU" dirty="0">
                <a:latin typeface="Times New Roman" panose="02020603050405020304" pitchFamily="18" charset="0"/>
                <a:ea typeface="Droid Sans Fallback"/>
              </a:rPr>
              <a:t>и вырезать из фанеры методом лазерной резки и гравирования сувенирное изделие обладающее эстетичным привлекательным внешним видом и обладающим практической значимостью. </a:t>
            </a:r>
            <a:endParaRPr lang="ru-RU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loud.prezentacii.org/18/10/86708/images/screen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8520881" cy="5206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900igr.net/up/datas/115478/0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0"/>
            <a:ext cx="88809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thumbs.dreamstime.com/b/%D1%87%D0%B5-%D0%BE%D0%B2%D0%B5%D0%BA-%D1%81%D0%BC%D0%BE%D1%82%D1%80%D1%8F-%D0%BA%D0%B0-%D0%B5%D0%BD-%D0%B0%D1%80%D1%8C-928859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0648"/>
            <a:ext cx="7620000" cy="507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494116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Для современных людей календарь не менее важен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lh3.googleusercontent.com/DpxKMU68M2rAojnAun8c8CdL4_DfsDy8WcQrJPBtso8sy1j2I2-RYlSNMsa6RBfuD_52Hiq5sJ2OJeMBLTEvSD-aMjp8cd0f_fQ8qR6aZndJBJA0sjaq8q4oiygpZRTx6oyqOzX5_5XgJzvLpYox8xCkQdSAMmsQgCL0-lAkP88y1N1hT7QilGT1Y1NAt6EXNdQRAisfMJVdF7ChdTc0GlnG2ZHjDGaYdftGusYLMWYD9WX0NyFGPxu3R0S2LWMYRhnkI262nWHcsHFwP9-r-03QPe3xFklqwQ7TazyPmTvUSMypWZNw1ctaBazrsnaQvk0jDwgnDWTj6i6VGu0BnM0Zde20GJROJx2YCjLIRyPPAAcsU4crP8KBxgeLfQgAkYHkzK3sxzKxyczwok2U9JmYOERqbW3KmsdaPa9bew8nfpi6zpwJrB3JvsfXZFabPjbFuCLVxQGeJYN93QFywCG-oC7ACEx_xZoY0jRi5ROKPaZwDiKCi0kKFf0GyD5-DP2gVQnhPAsqEaWbeG_2u4BOxnua5tzgfLf9MQJswQs3vEflD6y3u6SRklBKmVi-NKWlU3KCzXwRblFJ20krRh6ngrmr_bEw45L5ynnQ1YqpiudYi1wHytuvNPqtFFknPKwL-r3rcbZWFK9EKWIFj35s7-YPWYxwjRU1Sg0gvWhyXn-1BphZUrxKxDjjyTEGvWjGEWr40WAYkBVtGFNyF8TZ=w1476-h833-no?authuser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8136904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-3852936" y="1916833"/>
            <a:ext cx="72007" cy="4187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https://lh3.googleusercontent.com/P5mFdEWDnPJ79CuNJBn9jWDCnl-2T1pxHCqXJUYn5qBhaAZ8GBtvNYCfO0iTA_1nWsLBKnMCgZLELC3LcjBqS-SV6UN2jrkzbEQeMhk3nW4GOKrfAHmk0Y_Dy_WLBUeftfWP2Rr7hcmGbZhYqN6imh1rmwGP5Q0Ob7ICmhwhdjjOl-gUr3v77LQs5PdIjzJ397u5Brl0UMrRSoIAUDtryxJK-9xfW83oHhxpIB3vNe5qngw_Q5pgDa4K8aqJIqNQPMTqBI5Oy1SRQ0wxvUyL20WbyQjHVSxHtRaao7X7KhSbvOCu1DXdRdNx6Qb83fa0l5y8Epak96z1g2hiqWTse5v5NOU5-VPMUz2SBKkLbLi4lGDnpugR2wiQSjroAlEb3S7efcJC2-ESJB2BZWdK10uF-sjrrMrWx7QwuIGE8MzcGlappcWJeKRI54I0dA1Pg-5bgKYx-As-tauRplPgC0MsuXk3veS10iam4XCpc-UR_mXDabeuSBb6m8Ac9VYOqvUEeuyrSpFjKcAL3loY_6cpSt2RHo67JcEY9if_jLDC6aBtazk-uQ7VGTTyrM1cS4gKo4JxZ1yYyUEY7VHa-4mP4S1cEDd-86hh17OCOUkK_9Mb4Ule9tg-tYl7keoJAPV0ps-VZrurCSPynqUh0UQ_5hTe0EWxMWVsrPTMchRvrJHbVhFviEMPGS8ryLkRxbzkF5gYIHD5qK9UyO_sfHrZ=w519-h920-no?authuser=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2366957" cy="419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lh3.googleusercontent.com/3DGieq0qQBB7pMPiBgudN96BZbko5QYsbTuDsbPbB2PH1MXJHiiZk-yJ7SkAGkiAClLF0E5KNtNpfR1aFN9lZg4pKT2lwf2YaYyVu3pxnroAQcKwirZLQq9cOwVBG2MgQKPNTzt-w6sKEZTC_IJwuqAww3Lt6gOQLjY9NIvKkP3DbUmIIGM-N1lglXAA4hzM24DCKxVdNcNMtLE4o0CVL2kxk-ZVueM9xqDKW39Ly6PCd3NPVqCA0hPqvHsNsdglYnZxJcrdC_-kULOyAgrnzatfDxQpnpY2s9qFKJuy79fR54TK8WPmnUMkeQcAvD2lP2gDPIMeCgMwBcSmET8VSmKOgu2LiJDcAH_HpNTXoq1E2jtk8AY1aXg9-V9lsErvwAhES3Em6LoqvEyeouKXZpgMj2zvBv0GLscFB2yNuy53YnktxSN862pn2R2uloTi2PAF7SldepQEIyQEWWGsleLUN6W1pHJYCgjy-yQ95trUF6j5Fufc1jOzJjyMgLaU8WEXSgMQ_A-YFNYjlqR3Yb87iHdwmuCgQm9HtFVV00zeDTxCUUEJGuR_u0p8oZmOpVpIdbIS8Arb9NFYPv4gS2dzsJJ0kwHMAQycM6kqz8rHh-VALj7OscjK-QHtQJ7eVKyX99ZYnq2iTpKiabznuNXYEjAeQg1RjkpHM6LCHAM2hEMu0y1q_VLitCJoNiN5d_3F4fspdI0A23XO2VY8S7bG=w1476-h833-no?authuser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836712"/>
            <a:ext cx="6156176" cy="4490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0656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250</TotalTime>
  <Words>208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Century Gothic</vt:lpstr>
      <vt:lpstr>Droid Sans Fallback</vt:lpstr>
      <vt:lpstr>Franklin Gothic Demi</vt:lpstr>
      <vt:lpstr>Times New Roman</vt:lpstr>
      <vt:lpstr>Wingdings 3</vt:lpstr>
      <vt:lpstr>Ион</vt:lpstr>
      <vt:lpstr>«Вечный календарь». </vt:lpstr>
      <vt:lpstr>Новое оборудование – новые идеи</vt:lpstr>
      <vt:lpstr>Оборудование ЧПУ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«Крепление планшета IPad, для рисования с использованием приложения дополненной реальности Sketch AR».</dc:title>
  <dc:creator>Евгений Поплутин</dc:creator>
  <cp:lastModifiedBy>Учитель</cp:lastModifiedBy>
  <cp:revision>24</cp:revision>
  <dcterms:created xsi:type="dcterms:W3CDTF">2019-11-30T14:15:37Z</dcterms:created>
  <dcterms:modified xsi:type="dcterms:W3CDTF">2021-12-07T14:23:27Z</dcterms:modified>
</cp:coreProperties>
</file>