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DDDE6CC-8E7F-478D-AC54-984AA16074B2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1E2D169-D844-437F-A454-4C7AC693CBC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E6CC-8E7F-478D-AC54-984AA16074B2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D169-D844-437F-A454-4C7AC693CB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E6CC-8E7F-478D-AC54-984AA16074B2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D169-D844-437F-A454-4C7AC693CB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DDDE6CC-8E7F-478D-AC54-984AA16074B2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E2D169-D844-437F-A454-4C7AC693CBC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DDDE6CC-8E7F-478D-AC54-984AA16074B2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1E2D169-D844-437F-A454-4C7AC693CBC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E6CC-8E7F-478D-AC54-984AA16074B2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D169-D844-437F-A454-4C7AC693CBC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E6CC-8E7F-478D-AC54-984AA16074B2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D169-D844-437F-A454-4C7AC693CBC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DDDE6CC-8E7F-478D-AC54-984AA16074B2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E2D169-D844-437F-A454-4C7AC693CBC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E6CC-8E7F-478D-AC54-984AA16074B2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2D169-D844-437F-A454-4C7AC693CB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DDDE6CC-8E7F-478D-AC54-984AA16074B2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E2D169-D844-437F-A454-4C7AC693CBC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DDDE6CC-8E7F-478D-AC54-984AA16074B2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E2D169-D844-437F-A454-4C7AC693CBC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rgbClr val="03D4A8">
                <a:alpha val="43000"/>
              </a:srgbClr>
            </a:gs>
            <a:gs pos="35000">
              <a:srgbClr val="21D6E0">
                <a:alpha val="32000"/>
              </a:srgbClr>
            </a:gs>
            <a:gs pos="72000">
              <a:srgbClr val="0087E6">
                <a:alpha val="71000"/>
              </a:srgbClr>
            </a:gs>
            <a:gs pos="100000">
              <a:srgbClr val="005CBF">
                <a:alpha val="73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DDDE6CC-8E7F-478D-AC54-984AA16074B2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1E2D169-D844-437F-A454-4C7AC693CBC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2708920"/>
            <a:ext cx="72923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Жевательные мышцы лица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16632"/>
            <a:ext cx="62646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 Петербургское государственное бюджетное профессиональное образовательное учреждение 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Академия индустрии красоты « ЛОКОН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144218" y="79920"/>
            <a:ext cx="1762269" cy="183569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f3.ppt-online.org/files3/slide/z/z01WRHNfJ4DTAmbF8d9LGZE5wUkOgBpX7CntYv/slide-1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280919" cy="6480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f.ppt-online.org/files/slide/o/oEqTCIz23sJXnu4kNvcL0l8QyMZPBFeR6jKtVi/slide-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280919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f.ppt-online.org/files/slide/x/x7qflSInoWp6tRKaYFgmUTPcreQ4MZBdGuOsiC/slide-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16632"/>
            <a:ext cx="8496944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nogostop.ru/wp-content/uploads/2020/11/slide-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424935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</TotalTime>
  <Words>10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2022-10-31T10:20:57Z</dcterms:created>
  <dcterms:modified xsi:type="dcterms:W3CDTF">2022-10-31T10:27:12Z</dcterms:modified>
</cp:coreProperties>
</file>