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4C19-F344-43B1-BDCB-4DC55EB2B2C1}" type="datetimeFigureOut">
              <a:rPr lang="ru-RU" smtClean="0"/>
              <a:t>чт 01.12.22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C28D-999D-45FB-B465-8345B6CA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707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4C19-F344-43B1-BDCB-4DC55EB2B2C1}" type="datetimeFigureOut">
              <a:rPr lang="ru-RU" smtClean="0"/>
              <a:t>чт 01.12.22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C28D-999D-45FB-B465-8345B6CA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044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4C19-F344-43B1-BDCB-4DC55EB2B2C1}" type="datetimeFigureOut">
              <a:rPr lang="ru-RU" smtClean="0"/>
              <a:t>чт 01.12.22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C28D-999D-45FB-B465-8345B6CA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101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4C19-F344-43B1-BDCB-4DC55EB2B2C1}" type="datetimeFigureOut">
              <a:rPr lang="ru-RU" smtClean="0"/>
              <a:t>чт 01.12.22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C28D-999D-45FB-B465-8345B6CA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280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4C19-F344-43B1-BDCB-4DC55EB2B2C1}" type="datetimeFigureOut">
              <a:rPr lang="ru-RU" smtClean="0"/>
              <a:t>чт 01.12.22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C28D-999D-45FB-B465-8345B6CA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7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4C19-F344-43B1-BDCB-4DC55EB2B2C1}" type="datetimeFigureOut">
              <a:rPr lang="ru-RU" smtClean="0"/>
              <a:t>чт 01.12.22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C28D-999D-45FB-B465-8345B6CA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00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4C19-F344-43B1-BDCB-4DC55EB2B2C1}" type="datetimeFigureOut">
              <a:rPr lang="ru-RU" smtClean="0"/>
              <a:t>чт 01.12.22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C28D-999D-45FB-B465-8345B6CA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064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4C19-F344-43B1-BDCB-4DC55EB2B2C1}" type="datetimeFigureOut">
              <a:rPr lang="ru-RU" smtClean="0"/>
              <a:t>чт 01.12.22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C28D-999D-45FB-B465-8345B6CA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83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4C19-F344-43B1-BDCB-4DC55EB2B2C1}" type="datetimeFigureOut">
              <a:rPr lang="ru-RU" smtClean="0"/>
              <a:t>чт 01.12.22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C28D-999D-45FB-B465-8345B6CA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778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4C19-F344-43B1-BDCB-4DC55EB2B2C1}" type="datetimeFigureOut">
              <a:rPr lang="ru-RU" smtClean="0"/>
              <a:t>чт 01.12.22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C28D-999D-45FB-B465-8345B6CA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388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4C19-F344-43B1-BDCB-4DC55EB2B2C1}" type="datetimeFigureOut">
              <a:rPr lang="ru-RU" smtClean="0"/>
              <a:t>чт 01.12.22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6C28D-999D-45FB-B465-8345B6CA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527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F4C19-F344-43B1-BDCB-4DC55EB2B2C1}" type="datetimeFigureOut">
              <a:rPr lang="ru-RU" smtClean="0"/>
              <a:t>чт 01.12.22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6C28D-999D-45FB-B465-8345B6CA4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810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961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350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676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860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533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272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509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983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8806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Широкоэкранный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Lynx</dc:creator>
  <cp:lastModifiedBy>Lynx</cp:lastModifiedBy>
  <cp:revision>1</cp:revision>
  <dcterms:created xsi:type="dcterms:W3CDTF">2022-11-30T22:59:49Z</dcterms:created>
  <dcterms:modified xsi:type="dcterms:W3CDTF">2022-11-30T23:03:23Z</dcterms:modified>
</cp:coreProperties>
</file>