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2" r:id="rId4"/>
    <p:sldId id="259" r:id="rId5"/>
    <p:sldId id="264" r:id="rId6"/>
    <p:sldId id="260" r:id="rId7"/>
    <p:sldId id="261" r:id="rId8"/>
    <p:sldId id="265" r:id="rId9"/>
    <p:sldId id="266" r:id="rId10"/>
    <p:sldId id="26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01.12.2022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01.12.2022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01.12.2022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01.12.2022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01.12.2022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01.12.2022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01.12.2022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01.12.2022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01.12.2022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01.12.2022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01.12.2022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01.12.2022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83" y="-26618"/>
            <a:ext cx="9144000" cy="6848509"/>
          </a:xfrm>
          <a:prstGeom prst="rect">
            <a:avLst/>
          </a:prstGeom>
        </p:spPr>
      </p:pic>
      <p:sp>
        <p:nvSpPr>
          <p:cNvPr id="3" name="Подзаголовок 2"/>
          <p:cNvSpPr>
            <a:spLocks noGrp="1"/>
          </p:cNvSpPr>
          <p:nvPr>
            <p:ph type="subTitle" idx="1"/>
          </p:nvPr>
        </p:nvSpPr>
        <p:spPr>
          <a:xfrm>
            <a:off x="1331640" y="-908737"/>
            <a:ext cx="5637010" cy="882119"/>
          </a:xfrm>
        </p:spPr>
        <p:txBody>
          <a:bodyPr/>
          <a:lstStyle/>
          <a:p>
            <a:endParaRPr lang="ru-RU"/>
          </a:p>
        </p:txBody>
      </p:sp>
      <p:sp>
        <p:nvSpPr>
          <p:cNvPr id="2" name="Заголовок 1"/>
          <p:cNvSpPr>
            <a:spLocks noGrp="1"/>
          </p:cNvSpPr>
          <p:nvPr>
            <p:ph type="ctrTitle"/>
          </p:nvPr>
        </p:nvSpPr>
        <p:spPr>
          <a:xfrm>
            <a:off x="539552" y="-1971600"/>
            <a:ext cx="7175351" cy="1793167"/>
          </a:xfrm>
        </p:spPr>
        <p:txBody>
          <a:bodyPr/>
          <a:lstStyle/>
          <a:p>
            <a:endParaRPr lang="ru-RU" dirty="0"/>
          </a:p>
        </p:txBody>
      </p:sp>
      <p:sp>
        <p:nvSpPr>
          <p:cNvPr id="6" name="TextBox 5"/>
          <p:cNvSpPr txBox="1"/>
          <p:nvPr/>
        </p:nvSpPr>
        <p:spPr>
          <a:xfrm>
            <a:off x="539552" y="476672"/>
            <a:ext cx="5616624" cy="1015663"/>
          </a:xfrm>
          <a:prstGeom prst="rect">
            <a:avLst/>
          </a:prstGeom>
          <a:noFill/>
        </p:spPr>
        <p:txBody>
          <a:bodyPr wrap="square" rtlCol="0">
            <a:spAutoFit/>
          </a:bodyPr>
          <a:lstStyle/>
          <a:p>
            <a:r>
              <a:rPr lang="en-US" sz="6000" dirty="0" smtClean="0">
                <a:solidFill>
                  <a:srgbClr val="FFFF00"/>
                </a:solidFill>
                <a:effectLst>
                  <a:outerShdw blurRad="38100" dist="38100" dir="2700000" algn="tl">
                    <a:srgbClr val="000000">
                      <a:alpha val="43137"/>
                    </a:srgbClr>
                  </a:outerShdw>
                </a:effectLst>
              </a:rPr>
              <a:t>Against all odds</a:t>
            </a:r>
            <a:endParaRPr lang="ru-RU" sz="6000" dirty="0">
              <a:solidFill>
                <a:srgbClr val="FFFF00"/>
              </a:solidFill>
              <a:effectLst>
                <a:outerShdw blurRad="38100" dist="38100" dir="2700000" algn="tl">
                  <a:srgbClr val="000000">
                    <a:alpha val="43137"/>
                  </a:srgbClr>
                </a:outerShdw>
              </a:effectLst>
            </a:endParaRPr>
          </a:p>
        </p:txBody>
      </p:sp>
      <p:sp>
        <p:nvSpPr>
          <p:cNvPr id="7" name="TextBox 6"/>
          <p:cNvSpPr txBox="1"/>
          <p:nvPr/>
        </p:nvSpPr>
        <p:spPr>
          <a:xfrm>
            <a:off x="2768" y="6202178"/>
            <a:ext cx="3145476" cy="646331"/>
          </a:xfrm>
          <a:prstGeom prst="rect">
            <a:avLst/>
          </a:prstGeom>
          <a:solidFill>
            <a:schemeClr val="bg1"/>
          </a:solidFill>
        </p:spPr>
        <p:txBody>
          <a:bodyPr wrap="none" rtlCol="0">
            <a:spAutoFit/>
          </a:bodyPr>
          <a:lstStyle/>
          <a:p>
            <a:r>
              <a:rPr lang="ru-RU" b="1" dirty="0" err="1" smtClean="0">
                <a:latin typeface="Times New Roman" panose="02020603050405020304" pitchFamily="18" charset="0"/>
                <a:cs typeface="Times New Roman" panose="02020603050405020304" pitchFamily="18" charset="0"/>
              </a:rPr>
              <a:t>Копаненко</a:t>
            </a:r>
            <a:r>
              <a:rPr lang="ru-RU" b="1" dirty="0" smtClean="0">
                <a:latin typeface="Times New Roman" panose="02020603050405020304" pitchFamily="18" charset="0"/>
                <a:cs typeface="Times New Roman" panose="02020603050405020304" pitchFamily="18" charset="0"/>
              </a:rPr>
              <a:t> Лина Игоревна,</a:t>
            </a:r>
            <a:endParaRPr lang="ru-RU" b="1"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 учитель английского языка</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03080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
        <p:nvSpPr>
          <p:cNvPr id="2" name="Заголовок 1"/>
          <p:cNvSpPr>
            <a:spLocks noGrp="1"/>
          </p:cNvSpPr>
          <p:nvPr>
            <p:ph type="title"/>
          </p:nvPr>
        </p:nvSpPr>
        <p:spPr>
          <a:xfrm>
            <a:off x="-5715" y="0"/>
            <a:ext cx="4289684" cy="1143000"/>
          </a:xfrm>
          <a:solidFill>
            <a:srgbClr val="002060"/>
          </a:solidFill>
        </p:spPr>
        <p:txBody>
          <a:bodyPr/>
          <a:lstStyle/>
          <a:p>
            <a:pPr marL="0" indent="0" algn="ctr">
              <a:buNone/>
            </a:pPr>
            <a:r>
              <a:rPr lang="en-US" dirty="0" smtClean="0">
                <a:solidFill>
                  <a:schemeClr val="bg1"/>
                </a:solidFill>
              </a:rPr>
              <a:t>Thank you!</a:t>
            </a:r>
            <a:endParaRPr lang="ru-RU" dirty="0">
              <a:solidFill>
                <a:schemeClr val="bg1"/>
              </a:solidFill>
            </a:endParaRPr>
          </a:p>
        </p:txBody>
      </p:sp>
    </p:spTree>
    <p:extLst>
      <p:ext uri="{BB962C8B-B14F-4D97-AF65-F5344CB8AC3E}">
        <p14:creationId xmlns:p14="http://schemas.microsoft.com/office/powerpoint/2010/main" val="3445521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1315744" y="24775"/>
            <a:ext cx="6512511" cy="1143000"/>
          </a:xfrm>
        </p:spPr>
        <p:txBody>
          <a:bodyPr/>
          <a:lstStyle/>
          <a:p>
            <a:r>
              <a:rPr lang="en-US" dirty="0" smtClean="0">
                <a:solidFill>
                  <a:schemeClr val="tx1"/>
                </a:solidFill>
              </a:rPr>
              <a:t>Would you survive?</a:t>
            </a:r>
            <a:endParaRPr lang="ru-RU" dirty="0">
              <a:solidFill>
                <a:schemeClr val="tx1"/>
              </a:solidFill>
            </a:endParaRPr>
          </a:p>
        </p:txBody>
      </p:sp>
      <p:sp>
        <p:nvSpPr>
          <p:cNvPr id="3" name="Объект 2"/>
          <p:cNvSpPr>
            <a:spLocks noGrp="1"/>
          </p:cNvSpPr>
          <p:nvPr>
            <p:ph sz="quarter" idx="13"/>
          </p:nvPr>
        </p:nvSpPr>
        <p:spPr>
          <a:xfrm>
            <a:off x="2752668" y="5157192"/>
            <a:ext cx="6400800" cy="1670806"/>
          </a:xfrm>
          <a:solidFill>
            <a:schemeClr val="accent4">
              <a:lumMod val="20000"/>
              <a:lumOff val="80000"/>
            </a:schemeClr>
          </a:solidFill>
        </p:spPr>
        <p:txBody>
          <a:bodyPr>
            <a:noAutofit/>
          </a:bodyPr>
          <a:lstStyle/>
          <a:p>
            <a:pPr algn="just"/>
            <a:r>
              <a:rPr lang="en-US" sz="2400" b="1" dirty="0">
                <a:solidFill>
                  <a:schemeClr val="tx1"/>
                </a:solidFill>
              </a:rPr>
              <a:t>You are driving your car along a road by a river. Suddenly your brakes fail  on a bend and you can’t stop your car going into  the water. What would you do?</a:t>
            </a:r>
            <a:endParaRPr lang="ru-RU" sz="2400" b="1" dirty="0">
              <a:solidFill>
                <a:schemeClr val="tx1"/>
              </a:solidFill>
            </a:endParaRPr>
          </a:p>
        </p:txBody>
      </p:sp>
    </p:spTree>
    <p:extLst>
      <p:ext uri="{BB962C8B-B14F-4D97-AF65-F5344CB8AC3E}">
        <p14:creationId xmlns:p14="http://schemas.microsoft.com/office/powerpoint/2010/main" val="4122320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1880" y="12044"/>
            <a:ext cx="5683786" cy="4857115"/>
          </a:xfrm>
        </p:spPr>
        <p:txBody>
          <a:bodyPr>
            <a:normAutofit fontScale="90000"/>
          </a:bodyPr>
          <a:lstStyle/>
          <a:p>
            <a:pPr algn="ctr"/>
            <a:r>
              <a:rPr lang="en-US" sz="4000" dirty="0" smtClean="0"/>
              <a:t>ANSWER</a:t>
            </a:r>
            <a:br>
              <a:rPr lang="en-US" sz="4000" dirty="0" smtClean="0"/>
            </a:br>
            <a:r>
              <a:rPr lang="en-US" sz="2000" dirty="0" smtClean="0"/>
              <a:t> </a:t>
            </a:r>
            <a:br>
              <a:rPr lang="en-US" sz="2000" dirty="0" smtClean="0"/>
            </a:br>
            <a:r>
              <a:rPr lang="en-US" sz="2000" dirty="0"/>
              <a:t/>
            </a:r>
            <a:br>
              <a:rPr lang="en-US" sz="2000" dirty="0"/>
            </a:br>
            <a:r>
              <a:rPr lang="en-US" sz="2400" dirty="0" smtClean="0"/>
              <a:t>As soon as you hit the water, open the window. This allows water to come in and equalize the pressure so that  you can open the door. If you can’t open the window or break it, wait until the water reaches  your head and hold your breath. When the pressure is equal inside and outside  the car you’ll be able to open the door.</a:t>
            </a:r>
            <a:r>
              <a:rPr lang="en-US" sz="2000" dirty="0" smtClean="0"/>
              <a:t>        </a:t>
            </a:r>
            <a:endParaRPr lang="ru-RU" sz="2000" dirty="0"/>
          </a:p>
        </p:txBody>
      </p:sp>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0" y="0"/>
            <a:ext cx="3475037" cy="3475037"/>
          </a:xfrm>
        </p:spPr>
      </p:pic>
    </p:spTree>
    <p:extLst>
      <p:ext uri="{BB962C8B-B14F-4D97-AF65-F5344CB8AC3E}">
        <p14:creationId xmlns:p14="http://schemas.microsoft.com/office/powerpoint/2010/main" val="39059739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3" y="980728"/>
            <a:ext cx="9144000" cy="5143500"/>
          </a:xfrm>
          <a:prstGeom prst="rect">
            <a:avLst/>
          </a:prstGeom>
        </p:spPr>
      </p:pic>
      <p:sp>
        <p:nvSpPr>
          <p:cNvPr id="2" name="Заголовок 1"/>
          <p:cNvSpPr>
            <a:spLocks noGrp="1"/>
          </p:cNvSpPr>
          <p:nvPr>
            <p:ph type="title"/>
          </p:nvPr>
        </p:nvSpPr>
        <p:spPr>
          <a:xfrm>
            <a:off x="-30547" y="0"/>
            <a:ext cx="9144000" cy="1172666"/>
          </a:xfrm>
        </p:spPr>
        <p:txBody>
          <a:bodyPr>
            <a:normAutofit/>
          </a:bodyPr>
          <a:lstStyle/>
          <a:p>
            <a:r>
              <a:rPr lang="en-US" dirty="0" smtClean="0"/>
              <a:t>Would you survive?</a:t>
            </a:r>
            <a:endParaRPr lang="ru-RU" dirty="0"/>
          </a:p>
        </p:txBody>
      </p:sp>
      <p:sp>
        <p:nvSpPr>
          <p:cNvPr id="3" name="Объект 2"/>
          <p:cNvSpPr>
            <a:spLocks noGrp="1"/>
          </p:cNvSpPr>
          <p:nvPr>
            <p:ph sz="quarter" idx="13"/>
          </p:nvPr>
        </p:nvSpPr>
        <p:spPr>
          <a:xfrm>
            <a:off x="2688484" y="5150346"/>
            <a:ext cx="6444208" cy="1707654"/>
          </a:xfrm>
          <a:solidFill>
            <a:schemeClr val="bg1"/>
          </a:solidFill>
        </p:spPr>
        <p:txBody>
          <a:bodyPr>
            <a:normAutofit/>
          </a:bodyPr>
          <a:lstStyle/>
          <a:p>
            <a:r>
              <a:rPr lang="en-US" sz="2400" dirty="0"/>
              <a:t>You are camping in a forest, and decide to go for a walk. Suddenly, you come face to face with a black bear. It looks ready to attack you! What would you do?</a:t>
            </a:r>
            <a:endParaRPr lang="ru-RU" sz="2400" dirty="0"/>
          </a:p>
        </p:txBody>
      </p:sp>
    </p:spTree>
    <p:extLst>
      <p:ext uri="{BB962C8B-B14F-4D97-AF65-F5344CB8AC3E}">
        <p14:creationId xmlns:p14="http://schemas.microsoft.com/office/powerpoint/2010/main" val="318655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Answer</a:t>
            </a:r>
            <a:endParaRPr lang="ru-RU" dirty="0"/>
          </a:p>
        </p:txBody>
      </p:sp>
      <p:sp>
        <p:nvSpPr>
          <p:cNvPr id="3" name="Объект 2"/>
          <p:cNvSpPr>
            <a:spLocks noGrp="1"/>
          </p:cNvSpPr>
          <p:nvPr>
            <p:ph sz="quarter" idx="13"/>
          </p:nvPr>
        </p:nvSpPr>
        <p:spPr/>
        <p:txBody>
          <a:bodyPr/>
          <a:lstStyle/>
          <a:p>
            <a:r>
              <a:rPr lang="en-US" dirty="0" smtClean="0"/>
              <a:t>Lie still and quit. An attack by a mother bear often ends when the person stops fighting . Don’t run or climb a tree as a bear can run much faster than you, and is an expert at climbing trees. If you lie still and the bear still attacks you, try to scare it away by hitting it with anything you can find. Try to aim for the eyes or nose if possible.</a:t>
            </a:r>
            <a:endParaRPr lang="ru-RU" dirty="0"/>
          </a:p>
        </p:txBody>
      </p:sp>
    </p:spTree>
    <p:extLst>
      <p:ext uri="{BB962C8B-B14F-4D97-AF65-F5344CB8AC3E}">
        <p14:creationId xmlns:p14="http://schemas.microsoft.com/office/powerpoint/2010/main" val="2500996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1680" y="1412776"/>
            <a:ext cx="5852160" cy="3657600"/>
          </a:xfrm>
          <a:prstGeom prst="rect">
            <a:avLst/>
          </a:prstGeom>
        </p:spPr>
      </p:pic>
      <p:sp>
        <p:nvSpPr>
          <p:cNvPr id="2" name="Заголовок 1"/>
          <p:cNvSpPr>
            <a:spLocks noGrp="1"/>
          </p:cNvSpPr>
          <p:nvPr>
            <p:ph type="title"/>
          </p:nvPr>
        </p:nvSpPr>
        <p:spPr>
          <a:xfrm>
            <a:off x="1115616" y="476672"/>
            <a:ext cx="6512511" cy="1143000"/>
          </a:xfrm>
        </p:spPr>
        <p:txBody>
          <a:bodyPr/>
          <a:lstStyle/>
          <a:p>
            <a:r>
              <a:rPr lang="en-US" dirty="0" smtClean="0">
                <a:solidFill>
                  <a:schemeClr val="tx2"/>
                </a:solidFill>
              </a:rPr>
              <a:t>Would you survive?</a:t>
            </a:r>
            <a:endParaRPr lang="ru-RU" dirty="0">
              <a:solidFill>
                <a:schemeClr val="tx2"/>
              </a:solidFill>
            </a:endParaRPr>
          </a:p>
        </p:txBody>
      </p:sp>
      <p:sp>
        <p:nvSpPr>
          <p:cNvPr id="3" name="Объект 2"/>
          <p:cNvSpPr>
            <a:spLocks noGrp="1"/>
          </p:cNvSpPr>
          <p:nvPr>
            <p:ph sz="quarter" idx="13"/>
          </p:nvPr>
        </p:nvSpPr>
        <p:spPr>
          <a:xfrm>
            <a:off x="15077" y="5490795"/>
            <a:ext cx="6400800" cy="1368152"/>
          </a:xfrm>
          <a:solidFill>
            <a:schemeClr val="bg1"/>
          </a:solidFill>
        </p:spPr>
        <p:txBody>
          <a:bodyPr>
            <a:normAutofit/>
          </a:bodyPr>
          <a:lstStyle/>
          <a:p>
            <a:r>
              <a:rPr lang="en-US" sz="2400" dirty="0">
                <a:solidFill>
                  <a:schemeClr val="tx2"/>
                </a:solidFill>
              </a:rPr>
              <a:t>You are in a city street and suddenly shooting starts between two rival gangs. What would you do?</a:t>
            </a:r>
            <a:endParaRPr lang="ru-RU" sz="2400" dirty="0">
              <a:solidFill>
                <a:schemeClr val="tx2"/>
              </a:solidFill>
            </a:endParaRPr>
          </a:p>
        </p:txBody>
      </p:sp>
    </p:spTree>
    <p:extLst>
      <p:ext uri="{BB962C8B-B14F-4D97-AF65-F5344CB8AC3E}">
        <p14:creationId xmlns:p14="http://schemas.microsoft.com/office/powerpoint/2010/main" val="169346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Answer</a:t>
            </a:r>
            <a:endParaRPr lang="ru-RU" dirty="0"/>
          </a:p>
        </p:txBody>
      </p:sp>
      <p:sp>
        <p:nvSpPr>
          <p:cNvPr id="3" name="Объект 2"/>
          <p:cNvSpPr>
            <a:spLocks noGrp="1"/>
          </p:cNvSpPr>
          <p:nvPr>
            <p:ph sz="quarter" idx="13"/>
          </p:nvPr>
        </p:nvSpPr>
        <p:spPr/>
        <p:txBody>
          <a:bodyPr/>
          <a:lstStyle/>
          <a:p>
            <a:r>
              <a:rPr lang="en-US" dirty="0" smtClean="0"/>
              <a:t>Get down on the ground and stay there. Lie flat on your stomach. If there are cars, lie down behind one of the wheels. If  there are no cars, lie in the road right next to the pavement. Don’t run away because that will only draw attention to you and could be shot by mistake.</a:t>
            </a:r>
            <a:endParaRPr lang="ru-RU" dirty="0"/>
          </a:p>
        </p:txBody>
      </p:sp>
    </p:spTree>
    <p:extLst>
      <p:ext uri="{BB962C8B-B14F-4D97-AF65-F5344CB8AC3E}">
        <p14:creationId xmlns:p14="http://schemas.microsoft.com/office/powerpoint/2010/main" val="1543654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43000"/>
            <a:ext cx="6512511" cy="1143000"/>
          </a:xfrm>
        </p:spPr>
        <p:txBody>
          <a:bodyPr/>
          <a:lstStyle/>
          <a:p>
            <a:endParaRPr lang="ru-RU"/>
          </a:p>
        </p:txBody>
      </p:sp>
      <p:sp>
        <p:nvSpPr>
          <p:cNvPr id="4" name="Объект 3"/>
          <p:cNvSpPr>
            <a:spLocks noGrp="1"/>
          </p:cNvSpPr>
          <p:nvPr>
            <p:ph sz="quarter" idx="13"/>
          </p:nvPr>
        </p:nvSpPr>
        <p:spPr>
          <a:xfrm>
            <a:off x="611560" y="-4419872"/>
            <a:ext cx="6400800" cy="3474720"/>
          </a:xfrm>
        </p:spPr>
        <p:txBody>
          <a:bodyPr/>
          <a:lstStyle/>
          <a:p>
            <a:endParaRPr lang="ru-RU" dirty="0"/>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3956"/>
            <a:ext cx="8964488" cy="6901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285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441" y="1080120"/>
            <a:ext cx="5168200" cy="2276872"/>
          </a:xfrm>
        </p:spPr>
        <p:txBody>
          <a:bodyPr/>
          <a:lstStyle/>
          <a:p>
            <a:pPr marL="0" indent="0" algn="ctr">
              <a:buNone/>
            </a:pPr>
            <a:r>
              <a:rPr lang="en-US" dirty="0" smtClean="0"/>
              <a:t> Andre Gide, French writer</a:t>
            </a:r>
            <a:endParaRPr lang="ru-RU" dirty="0"/>
          </a:p>
        </p:txBody>
      </p:sp>
      <p:sp>
        <p:nvSpPr>
          <p:cNvPr id="3" name="Объект 2"/>
          <p:cNvSpPr>
            <a:spLocks noGrp="1"/>
          </p:cNvSpPr>
          <p:nvPr>
            <p:ph sz="quarter" idx="13"/>
          </p:nvPr>
        </p:nvSpPr>
        <p:spPr>
          <a:xfrm>
            <a:off x="107504" y="4797152"/>
            <a:ext cx="8604448" cy="1224136"/>
          </a:xfrm>
        </p:spPr>
        <p:txBody>
          <a:bodyPr>
            <a:normAutofit/>
          </a:bodyPr>
          <a:lstStyle/>
          <a:p>
            <a:pPr marL="45720" indent="0" algn="ctr">
              <a:buNone/>
            </a:pPr>
            <a:r>
              <a:rPr lang="en-US" sz="2800" dirty="0" smtClean="0"/>
              <a:t>“ </a:t>
            </a:r>
            <a:r>
              <a:rPr lang="en-US" sz="2800" i="1" dirty="0" smtClean="0">
                <a:solidFill>
                  <a:schemeClr val="tx1"/>
                </a:solidFill>
                <a:effectLst>
                  <a:outerShdw blurRad="38100" dist="38100" dir="2700000" algn="tl">
                    <a:srgbClr val="000000">
                      <a:alpha val="43137"/>
                    </a:srgbClr>
                  </a:outerShdw>
                </a:effectLst>
              </a:rPr>
              <a:t>Man cannot discover new oceans unless he has the courage to lose sight of the shore”</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15645" y="0"/>
            <a:ext cx="4528355" cy="4437112"/>
          </a:xfrm>
          <a:prstGeom prst="rect">
            <a:avLst/>
          </a:prstGeom>
        </p:spPr>
      </p:pic>
    </p:spTree>
    <p:extLst>
      <p:ext uri="{BB962C8B-B14F-4D97-AF65-F5344CB8AC3E}">
        <p14:creationId xmlns:p14="http://schemas.microsoft.com/office/powerpoint/2010/main" val="2030117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168</TotalTime>
  <Words>362</Words>
  <Application>Microsoft Office PowerPoint</Application>
  <PresentationFormat>Экран (4:3)</PresentationFormat>
  <Paragraphs>17</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Georgia</vt:lpstr>
      <vt:lpstr>Times New Roman</vt:lpstr>
      <vt:lpstr>Trebuchet MS</vt:lpstr>
      <vt:lpstr>Воздушный поток</vt:lpstr>
      <vt:lpstr>Презентация PowerPoint</vt:lpstr>
      <vt:lpstr>Would you survive?</vt:lpstr>
      <vt:lpstr>ANSWER    As soon as you hit the water, open the window. This allows water to come in and equalize the pressure so that  you can open the door. If you can’t open the window or break it, wait until the water reaches  your head and hold your breath. When the pressure is equal inside and outside  the car you’ll be able to open the door.        </vt:lpstr>
      <vt:lpstr>Would you survive?</vt:lpstr>
      <vt:lpstr>Answer</vt:lpstr>
      <vt:lpstr>Would you survive?</vt:lpstr>
      <vt:lpstr>Answer</vt:lpstr>
      <vt:lpstr>Презентация PowerPoint</vt:lpstr>
      <vt:lpstr> Andre Gide, French writer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kopanenko</cp:lastModifiedBy>
  <cp:revision>15</cp:revision>
  <dcterms:created xsi:type="dcterms:W3CDTF">2019-03-31T15:38:13Z</dcterms:created>
  <dcterms:modified xsi:type="dcterms:W3CDTF">2022-12-01T11:30:34Z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577590</vt:lpwstr>
  </property>
  <property fmtid="{D5CDD505-2E9C-101B-9397-08002B2CF9AE}" pid="3" name="NXPowerLiteSettings">
    <vt:lpwstr>F6000400038000</vt:lpwstr>
  </property>
  <property fmtid="{D5CDD505-2E9C-101B-9397-08002B2CF9AE}" pid="4" name="NXPowerLiteVersion">
    <vt:lpwstr>D4.3.1</vt:lpwstr>
  </property>
</Properties>
</file>