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9" r:id="rId4"/>
    <p:sldId id="262" r:id="rId5"/>
    <p:sldId id="263" r:id="rId6"/>
    <p:sldId id="264" r:id="rId7"/>
    <p:sldId id="266" r:id="rId8"/>
    <p:sldId id="267" r:id="rId9"/>
    <p:sldId id="269" r:id="rId10"/>
    <p:sldId id="270" r:id="rId11"/>
    <p:sldId id="271" r:id="rId12"/>
    <p:sldId id="274" r:id="rId13"/>
    <p:sldId id="27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A59AC29-B483-4B0C-92C2-097F7FA4480C}">
          <p14:sldIdLst>
            <p14:sldId id="256"/>
            <p14:sldId id="261"/>
            <p14:sldId id="259"/>
            <p14:sldId id="262"/>
            <p14:sldId id="263"/>
            <p14:sldId id="264"/>
            <p14:sldId id="266"/>
            <p14:sldId id="267"/>
            <p14:sldId id="269"/>
            <p14:sldId id="270"/>
            <p14:sldId id="271"/>
            <p14:sldId id="274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262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73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961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836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588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223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210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1637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463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168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8082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885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3272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38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33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34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759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B3236A2-86B1-451C-904C-2F872F2458FC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DE5F777-B310-41A6-90E8-2C1ED66EA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436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B5A2C9-617B-4586-958C-901CD6EC1E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b="1" dirty="0"/>
              <a:t>Тест по теме: </a:t>
            </a:r>
            <a:br>
              <a:rPr lang="ru-RU" sz="2400" dirty="0"/>
            </a:br>
            <a:r>
              <a:rPr lang="ru-RU" sz="2400" b="1" dirty="0"/>
              <a:t>«Географические открытия»</a:t>
            </a:r>
            <a:endParaRPr lang="ru-RU" sz="2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ACCD8EF-D5C0-43F5-8BD7-A525EAC8DD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5 класс</a:t>
            </a:r>
          </a:p>
        </p:txBody>
      </p:sp>
    </p:spTree>
    <p:extLst>
      <p:ext uri="{BB962C8B-B14F-4D97-AF65-F5344CB8AC3E}">
        <p14:creationId xmlns:p14="http://schemas.microsoft.com/office/powerpoint/2010/main" val="1434904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397D81-34B3-4F6B-BD13-12F64E901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6210FF-3A2C-472A-A42B-4256A19711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9. Выберите среди перечисленных материков самый большой:</a:t>
            </a:r>
          </a:p>
          <a:p>
            <a:r>
              <a:rPr lang="ru-RU" dirty="0"/>
              <a:t>а) Африка                </a:t>
            </a:r>
          </a:p>
          <a:p>
            <a:r>
              <a:rPr lang="ru-RU" dirty="0"/>
              <a:t>б) Австралия        </a:t>
            </a:r>
          </a:p>
          <a:p>
            <a:r>
              <a:rPr lang="ru-RU" dirty="0"/>
              <a:t>в) Евразия              </a:t>
            </a:r>
          </a:p>
          <a:p>
            <a:r>
              <a:rPr lang="ru-RU" dirty="0"/>
              <a:t>г) </a:t>
            </a:r>
            <a:r>
              <a:rPr lang="ru-RU" dirty="0" err="1"/>
              <a:t>Сев.Америка</a:t>
            </a:r>
            <a:r>
              <a:rPr lang="ru-RU" dirty="0"/>
              <a:t>      </a:t>
            </a:r>
          </a:p>
          <a:p>
            <a:r>
              <a:rPr lang="ru-RU" dirty="0"/>
              <a:t>д) </a:t>
            </a:r>
            <a:r>
              <a:rPr lang="ru-RU" dirty="0" err="1"/>
              <a:t>Юж.Америка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9076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F5155F-1453-4DA7-B1F3-EBBEFF452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58C1DE-7FA9-414F-9651-3C1C228AD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10.Первым достиг Южного полюса:</a:t>
            </a:r>
          </a:p>
          <a:p>
            <a:r>
              <a:rPr lang="ru-RU" dirty="0"/>
              <a:t>а)  Ф. Нансен                         </a:t>
            </a:r>
          </a:p>
          <a:p>
            <a:r>
              <a:rPr lang="ru-RU" dirty="0"/>
              <a:t>б) Р. Амундсен</a:t>
            </a:r>
          </a:p>
          <a:p>
            <a:r>
              <a:rPr lang="ru-RU" dirty="0"/>
              <a:t>в) </a:t>
            </a:r>
            <a:r>
              <a:rPr lang="ru-RU" dirty="0" err="1"/>
              <a:t>Дж.Кук</a:t>
            </a:r>
            <a:r>
              <a:rPr lang="ru-RU" dirty="0"/>
              <a:t>	</a:t>
            </a:r>
          </a:p>
          <a:p>
            <a:r>
              <a:rPr lang="ru-RU" dirty="0"/>
              <a:t>г) </a:t>
            </a:r>
            <a:r>
              <a:rPr lang="ru-RU" dirty="0" err="1"/>
              <a:t>Р.Скотт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4186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F5155F-1453-4DA7-B1F3-EBBEFF452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58C1DE-7FA9-414F-9651-3C1C228AD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11. Первым из европейцев достиг побережья Америки:</a:t>
            </a:r>
          </a:p>
          <a:p>
            <a:r>
              <a:rPr lang="ru-RU" dirty="0"/>
              <a:t>а) Абель Тасман           </a:t>
            </a:r>
          </a:p>
          <a:p>
            <a:r>
              <a:rPr lang="ru-RU" dirty="0"/>
              <a:t>б) Христофор Колумб      </a:t>
            </a:r>
          </a:p>
          <a:p>
            <a:r>
              <a:rPr lang="ru-RU" dirty="0"/>
              <a:t>в) Джеймс Кук     </a:t>
            </a:r>
          </a:p>
          <a:p>
            <a:r>
              <a:rPr lang="ru-RU" dirty="0"/>
              <a:t>г) </a:t>
            </a:r>
            <a:r>
              <a:rPr lang="ru-RU" dirty="0" err="1"/>
              <a:t>Фернан</a:t>
            </a:r>
            <a:r>
              <a:rPr lang="ru-RU" dirty="0"/>
              <a:t> Магеллан</a:t>
            </a:r>
          </a:p>
        </p:txBody>
      </p:sp>
    </p:spTree>
    <p:extLst>
      <p:ext uri="{BB962C8B-B14F-4D97-AF65-F5344CB8AC3E}">
        <p14:creationId xmlns:p14="http://schemas.microsoft.com/office/powerpoint/2010/main" val="20008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5BE35B-C8CD-4593-A1F3-AA3E955ED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574BCF-C956-475A-9591-A7E32BCED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b="1" dirty="0"/>
              <a:t>12. Зачем, по-вашему, изучать географию? (Назовите 3 причины)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477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DDA3DE-507C-40BF-A2C1-05BF8C86B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B79C07-F851-4A11-9FC8-39B59FED5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dirty="0"/>
              <a:t>1. Первым достиг Северного полюса</a:t>
            </a:r>
          </a:p>
          <a:p>
            <a:r>
              <a:rPr lang="ru-RU" sz="3200" dirty="0"/>
              <a:t>а) </a:t>
            </a:r>
            <a:r>
              <a:rPr lang="ru-RU" sz="3200" dirty="0" err="1"/>
              <a:t>Р.Амундсен</a:t>
            </a:r>
            <a:r>
              <a:rPr lang="ru-RU" sz="3200" dirty="0"/>
              <a:t>                     </a:t>
            </a:r>
          </a:p>
          <a:p>
            <a:r>
              <a:rPr lang="ru-RU" sz="3200" dirty="0"/>
              <a:t>б) </a:t>
            </a:r>
            <a:r>
              <a:rPr lang="ru-RU" sz="3200" dirty="0" err="1"/>
              <a:t>Р.Скотт</a:t>
            </a:r>
            <a:r>
              <a:rPr lang="ru-RU" sz="3200" dirty="0"/>
              <a:t>                  </a:t>
            </a:r>
          </a:p>
          <a:p>
            <a:r>
              <a:rPr lang="ru-RU" sz="3200" dirty="0"/>
              <a:t>в) Р. </a:t>
            </a:r>
            <a:r>
              <a:rPr lang="ru-RU" sz="3200" dirty="0" err="1"/>
              <a:t>Пири</a:t>
            </a:r>
            <a:r>
              <a:rPr lang="ru-RU" sz="3200" dirty="0"/>
              <a:t>                 </a:t>
            </a:r>
          </a:p>
          <a:p>
            <a:r>
              <a:rPr lang="ru-RU" sz="3200" dirty="0"/>
              <a:t>г) </a:t>
            </a:r>
            <a:r>
              <a:rPr lang="ru-RU" sz="3200" dirty="0" err="1"/>
              <a:t>Т.Хейердал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186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A28CF3-68E5-4750-9B72-B705ADA84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72A147-57C1-43AE-AAAF-BBC6B7C2E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2. Установите соответствие </a:t>
            </a:r>
            <a:r>
              <a:rPr lang="ru-RU" dirty="0"/>
              <a:t>между географическими объектами и именами путешественников, в честь которых они названы:</a:t>
            </a:r>
          </a:p>
          <a:p>
            <a:r>
              <a:rPr lang="ru-RU" dirty="0"/>
              <a:t>   1. остров                              а) Х. Колумб</a:t>
            </a:r>
          </a:p>
          <a:p>
            <a:r>
              <a:rPr lang="ru-RU" dirty="0"/>
              <a:t>   2. пролив                             б) Ф. Магеллан</a:t>
            </a:r>
          </a:p>
          <a:p>
            <a:r>
              <a:rPr lang="ru-RU" dirty="0"/>
              <a:t>   3. государство                      в) В. Баренц</a:t>
            </a:r>
          </a:p>
          <a:p>
            <a:r>
              <a:rPr lang="ru-RU" dirty="0"/>
              <a:t>   4. море                                 г) А. Тасман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7762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7F786A-DB43-48C7-A199-D555F6127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0E4CBC-CD6D-49DF-983F-46B8415E67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3. Антарктиду открыли:</a:t>
            </a:r>
          </a:p>
          <a:p>
            <a:r>
              <a:rPr lang="ru-RU" dirty="0"/>
              <a:t>а) французы                </a:t>
            </a:r>
          </a:p>
          <a:p>
            <a:r>
              <a:rPr lang="ru-RU" dirty="0"/>
              <a:t>б) англичане           </a:t>
            </a:r>
          </a:p>
          <a:p>
            <a:r>
              <a:rPr lang="ru-RU" dirty="0"/>
              <a:t>в) русские              </a:t>
            </a:r>
          </a:p>
          <a:p>
            <a:r>
              <a:rPr lang="ru-RU" dirty="0"/>
              <a:t>г) американцы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189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07DB9A-D461-46BE-ADFA-8CB22A258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3664D7-6658-4147-8988-004A448FD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4. Огромный вклад в изучение Австралии внес голландский мореплаватель:</a:t>
            </a:r>
          </a:p>
          <a:p>
            <a:r>
              <a:rPr lang="ru-RU" dirty="0"/>
              <a:t>а) Х. Колумб          </a:t>
            </a:r>
          </a:p>
          <a:p>
            <a:r>
              <a:rPr lang="ru-RU" dirty="0"/>
              <a:t>б) Жак Ив Кусто      </a:t>
            </a:r>
          </a:p>
          <a:p>
            <a:r>
              <a:rPr lang="ru-RU" dirty="0"/>
              <a:t>в) Васко Да Гама	 </a:t>
            </a:r>
          </a:p>
          <a:p>
            <a:r>
              <a:rPr lang="ru-RU" dirty="0"/>
              <a:t>г) А. Тасман</a:t>
            </a:r>
          </a:p>
        </p:txBody>
      </p:sp>
    </p:spTree>
    <p:extLst>
      <p:ext uri="{BB962C8B-B14F-4D97-AF65-F5344CB8AC3E}">
        <p14:creationId xmlns:p14="http://schemas.microsoft.com/office/powerpoint/2010/main" val="1504508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EAD904-83C6-4F1D-ABD2-552B3B8D9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DAD839-C165-42B7-9BDB-2D580D0FE7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5. В 1820 году был открыт материк</a:t>
            </a:r>
          </a:p>
          <a:p>
            <a:r>
              <a:rPr lang="ru-RU" dirty="0"/>
              <a:t>а) Африка                </a:t>
            </a:r>
          </a:p>
          <a:p>
            <a:r>
              <a:rPr lang="ru-RU" dirty="0"/>
              <a:t>б) Южная Америка               </a:t>
            </a:r>
          </a:p>
          <a:p>
            <a:r>
              <a:rPr lang="ru-RU" dirty="0"/>
              <a:t>в) Антарктида          </a:t>
            </a:r>
          </a:p>
          <a:p>
            <a:r>
              <a:rPr lang="ru-RU" dirty="0"/>
              <a:t>г) Австралия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4165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4BEB27-B56C-42C5-A764-958DD0675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D31DE6-796D-4349-9A20-C6E4FB93C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6. Последним из обитаемых материков был открыт, материк</a:t>
            </a:r>
          </a:p>
          <a:p>
            <a:r>
              <a:rPr lang="ru-RU" dirty="0"/>
              <a:t>а) Африка                  </a:t>
            </a:r>
          </a:p>
          <a:p>
            <a:r>
              <a:rPr lang="ru-RU" dirty="0"/>
              <a:t>б) Евразия                      </a:t>
            </a:r>
          </a:p>
          <a:p>
            <a:r>
              <a:rPr lang="ru-RU" dirty="0"/>
              <a:t>в) Северная Америка    </a:t>
            </a:r>
          </a:p>
          <a:p>
            <a:r>
              <a:rPr lang="ru-RU" dirty="0"/>
              <a:t>г) Австралия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9762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0D34F3-8E48-42C7-9965-08332B730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C0EBAA-ADA0-451F-A0D3-EB454C0D3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7. Первую русскую кругосветную экспедицию возглавил:</a:t>
            </a:r>
          </a:p>
          <a:p>
            <a:r>
              <a:rPr lang="ru-RU" dirty="0"/>
              <a:t>а) </a:t>
            </a:r>
            <a:r>
              <a:rPr lang="ru-RU" dirty="0" err="1"/>
              <a:t>И.Ф.Крузенштерн</a:t>
            </a:r>
            <a:r>
              <a:rPr lang="ru-RU" dirty="0"/>
              <a:t>      </a:t>
            </a:r>
          </a:p>
          <a:p>
            <a:r>
              <a:rPr lang="ru-RU" dirty="0"/>
              <a:t>б) </a:t>
            </a:r>
            <a:r>
              <a:rPr lang="ru-RU" dirty="0" err="1"/>
              <a:t>С.Дежнёв</a:t>
            </a:r>
            <a:r>
              <a:rPr lang="ru-RU" dirty="0"/>
              <a:t>      </a:t>
            </a:r>
          </a:p>
          <a:p>
            <a:r>
              <a:rPr lang="ru-RU" dirty="0"/>
              <a:t>в) </a:t>
            </a:r>
            <a:r>
              <a:rPr lang="ru-RU" dirty="0" err="1"/>
              <a:t>В.Баренц</a:t>
            </a:r>
            <a:r>
              <a:rPr lang="ru-RU" dirty="0"/>
              <a:t>       </a:t>
            </a:r>
          </a:p>
          <a:p>
            <a:r>
              <a:rPr lang="ru-RU" dirty="0"/>
              <a:t>г) </a:t>
            </a:r>
            <a:r>
              <a:rPr lang="ru-RU" dirty="0" err="1"/>
              <a:t>Ф.Ф.Беллинсгаузен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830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84A734-252A-471B-9046-3D527CDC4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73E6F8-8624-4B61-8E57-3C5F32430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8. Из предложенных объектов выберите только материки:</a:t>
            </a:r>
          </a:p>
          <a:p>
            <a:r>
              <a:rPr lang="ru-RU" dirty="0"/>
              <a:t>а) Азия                 </a:t>
            </a:r>
          </a:p>
          <a:p>
            <a:r>
              <a:rPr lang="ru-RU" dirty="0"/>
              <a:t>б) Африка        </a:t>
            </a:r>
          </a:p>
          <a:p>
            <a:r>
              <a:rPr lang="ru-RU" dirty="0"/>
              <a:t>в) Австралия            </a:t>
            </a:r>
          </a:p>
          <a:p>
            <a:r>
              <a:rPr lang="ru-RU" dirty="0"/>
              <a:t>г) Гренландия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4562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32</TotalTime>
  <Words>332</Words>
  <Application>Microsoft Office PowerPoint</Application>
  <PresentationFormat>Широкоэкранный</PresentationFormat>
  <Paragraphs>59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Garamond</vt:lpstr>
      <vt:lpstr>Натуральные материалы</vt:lpstr>
      <vt:lpstr>Тест по теме:  «Географические открытия»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 по теме:  «Географические открытия»</dc:title>
  <dc:creator>Арина Смирнова</dc:creator>
  <cp:lastModifiedBy>Арина Смирнова</cp:lastModifiedBy>
  <cp:revision>5</cp:revision>
  <dcterms:created xsi:type="dcterms:W3CDTF">2022-10-24T06:44:27Z</dcterms:created>
  <dcterms:modified xsi:type="dcterms:W3CDTF">2022-12-01T12:54:47Z</dcterms:modified>
</cp:coreProperties>
</file>