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30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975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0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3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53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1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6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2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53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19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5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D62F2-7B37-4F9F-87C4-34019E1C4FE1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AC6B-8B39-4C05-A8DF-3A18A86FE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2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1465"/>
            <a:ext cx="12192000" cy="68794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1684" y="154547"/>
            <a:ext cx="704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№1»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Самара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6992" y="1906073"/>
            <a:ext cx="6439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на тему: «Мой город»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7623" y="3122004"/>
            <a:ext cx="4018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Калашникова Ольга Николаевна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Сарызина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Юрьевна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4733" y="6297770"/>
            <a:ext cx="1171977" cy="37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Самара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2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6467" y="407195"/>
            <a:ext cx="113119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закончилось наше путешествие по городу.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увидели, как красив наш город, как много в нём интересного.</a:t>
            </a: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понравилось? Что запомнилось больше всего? </a:t>
            </a: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посетили только очень маленькую часть достопримечательностей нашего замечательного города. В Самаре ещё очень много памятных мест, дорогих всем людям. В следующий раз мы обязательно посетим их. А сегодня наше путешествие завершено. Вы были молодцы!</a:t>
            </a:r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7684" y="2568716"/>
            <a:ext cx="50399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Самара - наш город родной и прекрасный!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Самара - наш светлый, безоблачный край.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Мы любим его и отнюдь не напрасно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Живём и находим в нём собственный рай!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Самара, ты в сердце огонь разжигаешь!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Отчизне своей мы готовы служить.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Ты пламенем жизни вовеки сияешь,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И Родину нашу нельзя не любить!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530" y="2161521"/>
            <a:ext cx="4360492" cy="307114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862" y="5313522"/>
            <a:ext cx="1928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16093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8811" y="1078842"/>
            <a:ext cx="6486099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Ребята, скажите мне, как называется страна, в которой мы живем?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вами живем в большой и прекрасной стране Россия.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россияне. И Россия- наша Родина, наш большой общий дом.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каждого из нас есть и своя малая родина- тот уголок земли, где мы родились, где прошло наше детство, где живут наши родители и друзья, где находится наш родной дом.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кого-то малая родина- небольшой поселок или деревушка, для других - городская улица и зеленый дворик с качелями, песочницей и деревянной горкой. У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каждого человека она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700" y="860232"/>
            <a:ext cx="4715510" cy="402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234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2072" y="223390"/>
            <a:ext cx="5340441" cy="292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прекрасен город наш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вольною рекою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самый лучший он для нас,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и дорогой.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я прочитала вам стихотворение о нашем родном городе, в котором мы живем.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вы, как называется наш город? 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вы родились и живете в городе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Самара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 значит это и есть ваша малая родина.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 жителей г. Самара называют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самарцами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9" t="12681" r="-719" b="29275"/>
          <a:stretch/>
        </p:blipFill>
        <p:spPr>
          <a:xfrm>
            <a:off x="5843821" y="1180489"/>
            <a:ext cx="5937161" cy="41856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2074" y="3130927"/>
            <a:ext cx="534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Самара – это очень большой, современный город, в котором живёт огромное количество жителей. Нам очень повезло, что мы живем в таком большом и красивом городе. Здесь много сделано для того, чтобы горожанам жилось хорошо. Мы с вами уже много говорили о нашем родном городе, читали книги, смотрели фотографии, вы посещали с родителями любимые места.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9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769" y="189729"/>
            <a:ext cx="116467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Ребята, давайте сейчас с вами совершим экскурсию по нашему городу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Самара.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Я буду вашим экскурсоводом или по- другому‚ можно сказать гидом в этом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путешествии.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 сейчас — 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путь!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можно приехать в наш город?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4228" y="1173395"/>
            <a:ext cx="3127417" cy="28364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85" y="1173396"/>
            <a:ext cx="3455839" cy="2836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733" y="1173395"/>
            <a:ext cx="3666179" cy="28875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32905" y="4513170"/>
            <a:ext cx="44473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города красивое старинное название. Название нашего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 от названия реки, на берегу которой была построена крепость с таким же названием. </a:t>
            </a:r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21" y="4228964"/>
            <a:ext cx="6328391" cy="26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3832" y="123379"/>
            <a:ext cx="4104224" cy="2736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778" y="3146573"/>
            <a:ext cx="3310331" cy="29730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9395" y="337292"/>
            <a:ext cx="50941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Самары представляет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собой прямоугольное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полотно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трёх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горизонтальных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 с изображением по центру герба Самара и надписи «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Самара»</a:t>
            </a: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следующую расцветку: верхняя —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(цвет силы),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— белый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(говорит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наш город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миролюбивый)и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нижняя — голубой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(это цвет веры, верности)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9395" y="2967335"/>
            <a:ext cx="50941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 Самара представляет собой щит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белая дикая коза (косуля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золотыми рогами.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ивотное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силой и лидерскими качествами, которые древние народы приписывали козлу. Кроме этого, коза символизировала собой весну, пробуждение и расцвет земли.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верху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герба императорская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корона. </a:t>
            </a:r>
          </a:p>
        </p:txBody>
      </p:sp>
    </p:spTree>
    <p:extLst>
      <p:ext uri="{BB962C8B-B14F-4D97-AF65-F5344CB8AC3E}">
        <p14:creationId xmlns:p14="http://schemas.microsoft.com/office/powerpoint/2010/main" val="12649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13"/>
          <a:stretch/>
        </p:blipFill>
        <p:spPr>
          <a:xfrm>
            <a:off x="131776" y="2997294"/>
            <a:ext cx="3885663" cy="24100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16387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достопримечательностью Самары является Площадь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Куйбышева - это самая главная центральная площадь нашего города. Площадь Куйбышева является не только самой большой площадью в Самаре, но и самой большой в Европе, она даже больше Красной площади в Москве. На этой площади проходят парады, концерты, праздничные гулянья, новогодняя ёлка, ярмарки.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достопримечательность площади – это Самарский академический театр оперы и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балета.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6548" y="3361656"/>
            <a:ext cx="4301544" cy="30503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446802"/>
            <a:ext cx="11187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Славы – это вторая по значимости площадь в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городе,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находится здание администрации Самарской области. В центре площади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Самары – Монумент Славы. Памятник создан в честь рабочих авиационной промышленности, совершивших свой трудовой подвиг во время войны.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350963"/>
            <a:ext cx="116387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Монументом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символическим барельефом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Родины-матери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горит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Вечный огонь, посвященный боевому героизму наших земляков, не вернувшихся с полей сражений в годы Великой Отечественной Войны.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091" y="3829474"/>
            <a:ext cx="4676909" cy="302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3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9194" y="146861"/>
            <a:ext cx="6508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город стоит на прекрасной русской реке - Волге.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абережная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гордостью нашего города.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протяженная на Волге.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197" y="246481"/>
            <a:ext cx="3427460" cy="31328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9194" y="103877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в Самаре богата и разнообразна. О прошлом нашего города,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зданиях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улицах, быте можно узнать в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Краеведческом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музее им. Петра Алабина.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49"/>
          <a:stretch/>
        </p:blipFill>
        <p:spPr>
          <a:xfrm>
            <a:off x="129087" y="4727929"/>
            <a:ext cx="2812896" cy="192526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9194" y="201024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- это место, где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собраны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хранятся экспонаты или коллекции каких - либо предметов, которые найдены в природе или созданы человеком.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нашем городе много музеев. Кроме Краеведческого есть Художественный музей, Военный музей, бункер Сталина, Музей Авиации, расположенный в космической ракете и другие.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071" y="4727929"/>
            <a:ext cx="2839400" cy="19832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9559" y="4727929"/>
            <a:ext cx="2535751" cy="20225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2653" y="4800473"/>
            <a:ext cx="2962004" cy="19746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2653" y="5327375"/>
            <a:ext cx="1393729" cy="14477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29531" y="1537628"/>
            <a:ext cx="2563442" cy="305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625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061" y="29299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нашем городе одно замечательное место, в котором, наверное, побывал каждый из вас. Вы узнаете что это за место, если отгадаете загадку: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жонглеры выступают,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 кошечки читают.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Клоун всех вас рассмешит.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арене тигр бежит. </a:t>
            </a:r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461" y="902969"/>
            <a:ext cx="1851348" cy="13769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6066" y="2242833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город разделен на районы и микрорайоны.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в котором мы живем 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Красноглинский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Крутые Ключи. Наша главная улица бульвар имени Финютина. Бульвар назван в честь героя Великой Отечественной войны.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достопримечательностей микрорайона Крутые Ключи- </a:t>
            </a:r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амятник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«Возвращение героя» построен в честь Героя войны, который вернулся с войны домой с гармошкой и с мешком для вещей. Этот памятник создан ко Дню Победы.</a:t>
            </a:r>
            <a:endParaRPr lang="ru-RU" dirty="0"/>
          </a:p>
          <a:p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t="6158" b="5286"/>
          <a:stretch/>
        </p:blipFill>
        <p:spPr>
          <a:xfrm>
            <a:off x="6838122" y="292990"/>
            <a:ext cx="4435200" cy="22863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047" y="2981497"/>
            <a:ext cx="4249280" cy="26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31" y="302986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микрорайоне Крутые ключи есть замечательный фонтан Он очень красивый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музыкальный. Когда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включается музыка, струя воды становиться разноцветной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961" y="3178261"/>
            <a:ext cx="3944454" cy="242583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20436" y="73197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0602" y="123793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«Танк Т34»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-монумент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честь Героев Отечества, посвященный танкистам, которые защищали нашу Родину во время войны.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Танк Победы который воплощает силу русского народа. Это символ танкостроения и героизма танкистов.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7961" y="916638"/>
            <a:ext cx="3944454" cy="197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5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879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Raduga</dc:creator>
  <cp:lastModifiedBy>Raduga</cp:lastModifiedBy>
  <cp:revision>30</cp:revision>
  <dcterms:created xsi:type="dcterms:W3CDTF">2020-04-28T10:43:57Z</dcterms:created>
  <dcterms:modified xsi:type="dcterms:W3CDTF">2020-05-06T19:59:47Z</dcterms:modified>
</cp:coreProperties>
</file>