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9" r:id="rId7"/>
    <p:sldId id="270" r:id="rId8"/>
    <p:sldId id="271" r:id="rId9"/>
    <p:sldId id="272" r:id="rId10"/>
    <p:sldId id="273" r:id="rId11"/>
    <p:sldId id="262" r:id="rId12"/>
    <p:sldId id="260" r:id="rId13"/>
    <p:sldId id="263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26.jpeg"/><Relationship Id="rId3" Type="http://schemas.openxmlformats.org/officeDocument/2006/relationships/slide" Target="slide2.xml"/><Relationship Id="rId7" Type="http://schemas.openxmlformats.org/officeDocument/2006/relationships/slide" Target="slide11.xml"/><Relationship Id="rId12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5.xml"/><Relationship Id="rId5" Type="http://schemas.openxmlformats.org/officeDocument/2006/relationships/slide" Target="slide4.xml"/><Relationship Id="rId10" Type="http://schemas.openxmlformats.org/officeDocument/2006/relationships/slide" Target="slide14.xml"/><Relationship Id="rId4" Type="http://schemas.openxmlformats.org/officeDocument/2006/relationships/slide" Target="slide3.xml"/><Relationship Id="rId9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4.xml"/><Relationship Id="rId3" Type="http://schemas.microsoft.com/office/2007/relationships/hdphoto" Target="../media/hdphoto1.wdp"/><Relationship Id="rId7" Type="http://schemas.openxmlformats.org/officeDocument/2006/relationships/slide" Target="slide3.xml"/><Relationship Id="rId12" Type="http://schemas.openxmlformats.org/officeDocument/2006/relationships/slide" Target="slide13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gif"/><Relationship Id="rId11" Type="http://schemas.openxmlformats.org/officeDocument/2006/relationships/slide" Target="slide12.xml"/><Relationship Id="rId5" Type="http://schemas.openxmlformats.org/officeDocument/2006/relationships/slide" Target="slide2.xml"/><Relationship Id="rId10" Type="http://schemas.openxmlformats.org/officeDocument/2006/relationships/slide" Target="slide11.xml"/><Relationship Id="rId4" Type="http://schemas.openxmlformats.org/officeDocument/2006/relationships/image" Target="../media/image28.jpeg"/><Relationship Id="rId9" Type="http://schemas.openxmlformats.org/officeDocument/2006/relationships/slide" Target="slide5.xml"/><Relationship Id="rId14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4.xml"/><Relationship Id="rId3" Type="http://schemas.openxmlformats.org/officeDocument/2006/relationships/image" Target="../media/image30.jpeg"/><Relationship Id="rId7" Type="http://schemas.openxmlformats.org/officeDocument/2006/relationships/slide" Target="slide3.xml"/><Relationship Id="rId12" Type="http://schemas.openxmlformats.org/officeDocument/2006/relationships/slide" Target="slide1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12.xml"/><Relationship Id="rId5" Type="http://schemas.openxmlformats.org/officeDocument/2006/relationships/image" Target="../media/image32.jpeg"/><Relationship Id="rId10" Type="http://schemas.openxmlformats.org/officeDocument/2006/relationships/slide" Target="slide11.xml"/><Relationship Id="rId4" Type="http://schemas.openxmlformats.org/officeDocument/2006/relationships/image" Target="../media/image31.jpeg"/><Relationship Id="rId9" Type="http://schemas.openxmlformats.org/officeDocument/2006/relationships/slide" Target="slide5.xml"/><Relationship Id="rId1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5.xml"/><Relationship Id="rId3" Type="http://schemas.openxmlformats.org/officeDocument/2006/relationships/image" Target="../media/image34.jpeg"/><Relationship Id="rId7" Type="http://schemas.openxmlformats.org/officeDocument/2006/relationships/slide" Target="slide4.xml"/><Relationship Id="rId12" Type="http://schemas.openxmlformats.org/officeDocument/2006/relationships/slide" Target="slide14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13.xml"/><Relationship Id="rId5" Type="http://schemas.openxmlformats.org/officeDocument/2006/relationships/slide" Target="slide2.xml"/><Relationship Id="rId10" Type="http://schemas.openxmlformats.org/officeDocument/2006/relationships/slide" Target="slide12.xml"/><Relationship Id="rId4" Type="http://schemas.openxmlformats.org/officeDocument/2006/relationships/image" Target="../media/image35.jpeg"/><Relationship Id="rId9" Type="http://schemas.openxmlformats.org/officeDocument/2006/relationships/slide" Target="slide11.xml"/><Relationship Id="rId1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5.xml"/><Relationship Id="rId3" Type="http://schemas.openxmlformats.org/officeDocument/2006/relationships/image" Target="../media/image37.jpeg"/><Relationship Id="rId7" Type="http://schemas.openxmlformats.org/officeDocument/2006/relationships/slide" Target="slide4.xml"/><Relationship Id="rId12" Type="http://schemas.openxmlformats.org/officeDocument/2006/relationships/slide" Target="slide14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13.xml"/><Relationship Id="rId5" Type="http://schemas.openxmlformats.org/officeDocument/2006/relationships/slide" Target="slide2.xml"/><Relationship Id="rId10" Type="http://schemas.openxmlformats.org/officeDocument/2006/relationships/slide" Target="slide12.xml"/><Relationship Id="rId4" Type="http://schemas.openxmlformats.org/officeDocument/2006/relationships/image" Target="../media/image38.png"/><Relationship Id="rId9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4.xml"/><Relationship Id="rId3" Type="http://schemas.openxmlformats.org/officeDocument/2006/relationships/image" Target="../media/image39.jpeg"/><Relationship Id="rId7" Type="http://schemas.openxmlformats.org/officeDocument/2006/relationships/slide" Target="slide3.xml"/><Relationship Id="rId12" Type="http://schemas.openxmlformats.org/officeDocument/2006/relationships/slide" Target="slide13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12.xml"/><Relationship Id="rId5" Type="http://schemas.openxmlformats.org/officeDocument/2006/relationships/image" Target="../media/image41.jpeg"/><Relationship Id="rId10" Type="http://schemas.openxmlformats.org/officeDocument/2006/relationships/slide" Target="slide11.xml"/><Relationship Id="rId4" Type="http://schemas.openxmlformats.org/officeDocument/2006/relationships/image" Target="../media/image40.jpeg"/><Relationship Id="rId9" Type="http://schemas.openxmlformats.org/officeDocument/2006/relationships/slide" Target="slide5.xml"/><Relationship Id="rId14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5.xml"/><Relationship Id="rId5" Type="http://schemas.openxmlformats.org/officeDocument/2006/relationships/slide" Target="slide4.xml"/><Relationship Id="rId10" Type="http://schemas.openxmlformats.org/officeDocument/2006/relationships/slide" Target="slide14.xml"/><Relationship Id="rId4" Type="http://schemas.openxmlformats.org/officeDocument/2006/relationships/slide" Target="slide3.xml"/><Relationship Id="rId9" Type="http://schemas.openxmlformats.org/officeDocument/2006/relationships/slide" Target="slide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5.jpeg"/><Relationship Id="rId7" Type="http://schemas.openxmlformats.org/officeDocument/2006/relationships/slide" Target="slide5.xml"/><Relationship Id="rId12" Type="http://schemas.openxmlformats.org/officeDocument/2006/relationships/slide" Target="slide1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slide" Target="slide14.xml"/><Relationship Id="rId5" Type="http://schemas.openxmlformats.org/officeDocument/2006/relationships/slide" Target="slide3.xml"/><Relationship Id="rId10" Type="http://schemas.openxmlformats.org/officeDocument/2006/relationships/slide" Target="slide13.xml"/><Relationship Id="rId4" Type="http://schemas.openxmlformats.org/officeDocument/2006/relationships/slide" Target="slide2.xml"/><Relationship Id="rId9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4.xml"/><Relationship Id="rId3" Type="http://schemas.openxmlformats.org/officeDocument/2006/relationships/image" Target="../media/image7.jpeg"/><Relationship Id="rId7" Type="http://schemas.openxmlformats.org/officeDocument/2006/relationships/slide" Target="slide3.xml"/><Relationship Id="rId12" Type="http://schemas.openxmlformats.org/officeDocument/2006/relationships/slide" Target="slide1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12.xml"/><Relationship Id="rId5" Type="http://schemas.openxmlformats.org/officeDocument/2006/relationships/image" Target="../media/image9.jpeg"/><Relationship Id="rId10" Type="http://schemas.openxmlformats.org/officeDocument/2006/relationships/slide" Target="slide11.xml"/><Relationship Id="rId4" Type="http://schemas.openxmlformats.org/officeDocument/2006/relationships/image" Target="../media/image8.png"/><Relationship Id="rId9" Type="http://schemas.openxmlformats.org/officeDocument/2006/relationships/slide" Target="slide5.xml"/><Relationship Id="rId14" Type="http://schemas.openxmlformats.org/officeDocument/2006/relationships/slide" Target="slide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13.xml"/><Relationship Id="rId3" Type="http://schemas.openxmlformats.org/officeDocument/2006/relationships/image" Target="../media/image10.jpeg"/><Relationship Id="rId7" Type="http://schemas.openxmlformats.org/officeDocument/2006/relationships/slide" Target="slide2.xml"/><Relationship Id="rId12" Type="http://schemas.openxmlformats.org/officeDocument/2006/relationships/slide" Target="slide1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slide" Target="slide11.xml"/><Relationship Id="rId5" Type="http://schemas.openxmlformats.org/officeDocument/2006/relationships/image" Target="../media/image12.jpeg"/><Relationship Id="rId15" Type="http://schemas.openxmlformats.org/officeDocument/2006/relationships/slide" Target="slide15.xml"/><Relationship Id="rId10" Type="http://schemas.openxmlformats.org/officeDocument/2006/relationships/slide" Target="slide5.xml"/><Relationship Id="rId4" Type="http://schemas.openxmlformats.org/officeDocument/2006/relationships/image" Target="../media/image11.jpeg"/><Relationship Id="rId9" Type="http://schemas.openxmlformats.org/officeDocument/2006/relationships/slide" Target="slide4.xml"/><Relationship Id="rId14" Type="http://schemas.openxmlformats.org/officeDocument/2006/relationships/slide" Target="slide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4.xml"/><Relationship Id="rId3" Type="http://schemas.openxmlformats.org/officeDocument/2006/relationships/image" Target="../media/image14.jpeg"/><Relationship Id="rId7" Type="http://schemas.openxmlformats.org/officeDocument/2006/relationships/slide" Target="slide3.xml"/><Relationship Id="rId12" Type="http://schemas.openxmlformats.org/officeDocument/2006/relationships/slide" Target="slide1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12.xml"/><Relationship Id="rId5" Type="http://schemas.openxmlformats.org/officeDocument/2006/relationships/image" Target="../media/image16.jpeg"/><Relationship Id="rId10" Type="http://schemas.openxmlformats.org/officeDocument/2006/relationships/slide" Target="slide11.xml"/><Relationship Id="rId4" Type="http://schemas.openxmlformats.org/officeDocument/2006/relationships/image" Target="../media/image15.jpeg"/><Relationship Id="rId9" Type="http://schemas.openxmlformats.org/officeDocument/2006/relationships/slide" Target="slide5.xml"/><Relationship Id="rId14" Type="http://schemas.openxmlformats.org/officeDocument/2006/relationships/slide" Target="slide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18.jpeg"/><Relationship Id="rId3" Type="http://schemas.openxmlformats.org/officeDocument/2006/relationships/slide" Target="slide2.xml"/><Relationship Id="rId7" Type="http://schemas.openxmlformats.org/officeDocument/2006/relationships/slide" Target="slide11.xml"/><Relationship Id="rId12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5.xml"/><Relationship Id="rId5" Type="http://schemas.openxmlformats.org/officeDocument/2006/relationships/slide" Target="slide4.xml"/><Relationship Id="rId10" Type="http://schemas.openxmlformats.org/officeDocument/2006/relationships/slide" Target="slide14.xml"/><Relationship Id="rId4" Type="http://schemas.openxmlformats.org/officeDocument/2006/relationships/slide" Target="slide3.xml"/><Relationship Id="rId9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20.jpeg"/><Relationship Id="rId3" Type="http://schemas.openxmlformats.org/officeDocument/2006/relationships/slide" Target="slide2.xml"/><Relationship Id="rId7" Type="http://schemas.openxmlformats.org/officeDocument/2006/relationships/slide" Target="slide11.xml"/><Relationship Id="rId12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5.xml"/><Relationship Id="rId5" Type="http://schemas.openxmlformats.org/officeDocument/2006/relationships/slide" Target="slide4.xml"/><Relationship Id="rId10" Type="http://schemas.openxmlformats.org/officeDocument/2006/relationships/slide" Target="slide14.xml"/><Relationship Id="rId4" Type="http://schemas.openxmlformats.org/officeDocument/2006/relationships/slide" Target="slide3.xml"/><Relationship Id="rId9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22.jpeg"/><Relationship Id="rId3" Type="http://schemas.openxmlformats.org/officeDocument/2006/relationships/slide" Target="slide2.xml"/><Relationship Id="rId7" Type="http://schemas.openxmlformats.org/officeDocument/2006/relationships/slide" Target="slide11.xml"/><Relationship Id="rId12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5.xml"/><Relationship Id="rId5" Type="http://schemas.openxmlformats.org/officeDocument/2006/relationships/slide" Target="slide4.xml"/><Relationship Id="rId10" Type="http://schemas.openxmlformats.org/officeDocument/2006/relationships/slide" Target="slide14.xml"/><Relationship Id="rId4" Type="http://schemas.openxmlformats.org/officeDocument/2006/relationships/slide" Target="slide3.xml"/><Relationship Id="rId9" Type="http://schemas.openxmlformats.org/officeDocument/2006/relationships/slide" Target="slide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24.jpeg"/><Relationship Id="rId3" Type="http://schemas.openxmlformats.org/officeDocument/2006/relationships/slide" Target="slide2.xml"/><Relationship Id="rId7" Type="http://schemas.openxmlformats.org/officeDocument/2006/relationships/slide" Target="slide11.xml"/><Relationship Id="rId12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5.xml"/><Relationship Id="rId5" Type="http://schemas.openxmlformats.org/officeDocument/2006/relationships/slide" Target="slide4.xml"/><Relationship Id="rId10" Type="http://schemas.openxmlformats.org/officeDocument/2006/relationships/slide" Target="slide14.xml"/><Relationship Id="rId4" Type="http://schemas.openxmlformats.org/officeDocument/2006/relationships/slide" Target="slide3.xml"/><Relationship Id="rId9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ru-RU" dirty="0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520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1472" y="0"/>
            <a:ext cx="2341282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Гололёд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85794"/>
            <a:ext cx="6403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Держитесь за руки со взрослыми!</a:t>
            </a:r>
            <a:endParaRPr lang="ru-RU" dirty="0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5" name="Пятиугольник 24">
            <a:hlinkClick r:id="rId3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26" name="Пятиугольник 25">
            <a:hlinkClick r:id="rId4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28" name="Пятиугольник 27">
            <a:hlinkClick r:id="rId6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29" name="Пятиугольник 28">
            <a:hlinkClick r:id="rId7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30" name="Пятиугольник 29">
            <a:hlinkClick r:id="rId8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31" name="Пятиугольник 30">
            <a:hlinkClick r:id="rId9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32" name="Пятиугольник 31">
            <a:hlinkClick r:id="rId10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33" name="Пятиугольник 32">
            <a:hlinkClick r:id="rId11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3" name="Управляющая кнопка: домой 22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AutoShape 2" descr="Ребенок и его мама, взявшись за руки, вышли на прогулку зимой | Премиум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Ребенок и его мама, взявшись за руки, вышли на прогулку зимой | Премиум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Ребенок и его мама, взявшись за руки, вышли на прогулку зимой | Премиум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Ребенок и его мама, взявшись за руки, вышли на прогулку зим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Дарина\Desktop\the-child-and-his-mother-holding-hands-went-out-for-a-walk-in-the-winter_406634-807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8596" y="1428736"/>
            <a:ext cx="4489314" cy="2990854"/>
          </a:xfrm>
          <a:prstGeom prst="rect">
            <a:avLst/>
          </a:prstGeom>
          <a:noFill/>
        </p:spPr>
      </p:pic>
      <p:sp>
        <p:nvSpPr>
          <p:cNvPr id="1035" name="AutoShape 11" descr="Зимние мероприятия на свежем воздухе для детей. дети играют в пригородном зимнем дворе, собирая мальчиков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Мальчик бежит через снег стоковое изображение. изображение насчитывающей  мама - 108511353"/>
          <p:cNvPicPr>
            <a:picLocks noChangeAspect="1" noChangeArrowheads="1"/>
          </p:cNvPicPr>
          <p:nvPr/>
        </p:nvPicPr>
        <p:blipFill>
          <a:blip r:embed="rId13"/>
          <a:srcRect r="14210"/>
          <a:stretch>
            <a:fillRect/>
          </a:stretch>
        </p:blipFill>
        <p:spPr bwMode="auto">
          <a:xfrm>
            <a:off x="3714744" y="3286124"/>
            <a:ext cx="4357718" cy="3384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489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23" grpId="0" animBg="1"/>
      <p:bldP spid="24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Осторожно 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сосульки!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055" y="1196752"/>
            <a:ext cx="64136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 улице надо идти посередине тротуара, подальше от домов, потому что с крыши может обвалиться снег или упасть сосулька, и ни в коем случае нельзя заходить в огражденные зоны.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309" y="2564904"/>
            <a:ext cx="3210767" cy="20420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4" name="Пятиугольник 23">
            <a:hlinkClick r:id="rId5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3024" y="3586386"/>
            <a:ext cx="2331722" cy="23317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5" name="Пятиугольник 24">
            <a:hlinkClick r:id="rId7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26" name="Пятиугольник 25">
            <a:hlinkClick r:id="rId8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27" name="Пятиугольник 26">
            <a:hlinkClick r:id="rId9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28" name="Пятиугольник 27">
            <a:hlinkClick r:id="rId10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29" name="Пятиугольник 28">
            <a:hlinkClick r:id="rId11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30" name="Пятиугольник 29">
            <a:hlinkClick r:id="rId12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31" name="Пятиугольник 30">
            <a:hlinkClick r:id="rId13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32" name="Пятиугольник 31">
            <a:hlinkClick r:id="rId14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18" name="Управляющая кнопка: домой 17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иугольник 18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иугольник 19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0221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2818" y="137850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dirty="0"/>
              <a:t>На льду</a:t>
            </a:r>
            <a:endParaRPr lang="ru-RU" sz="4400" b="1" dirty="0">
              <a:ln/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900" y="925957"/>
            <a:ext cx="58658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Первый </a:t>
            </a:r>
            <a:r>
              <a:rPr lang="ru-RU" sz="1600" dirty="0"/>
              <a:t>лед только на вид кажется прочным, а на самом деле он тонкий, слабый, легко ломается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Нельзя играть на замерзших реках и озерах. Лёд может треснуть и ты провалишься!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916" y="4092816"/>
            <a:ext cx="27612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Зима! Скорее на коньки!</a:t>
            </a:r>
          </a:p>
          <a:p>
            <a:r>
              <a:rPr lang="ru-RU" sz="1400" dirty="0"/>
              <a:t>Какие славные деньки!</a:t>
            </a:r>
          </a:p>
          <a:p>
            <a:r>
              <a:rPr lang="ru-RU" sz="1400" dirty="0"/>
              <a:t>Но выходить на лёд нельзя,</a:t>
            </a:r>
          </a:p>
          <a:p>
            <a:r>
              <a:rPr lang="ru-RU" sz="1400" dirty="0"/>
              <a:t>Пока непрочен он, друзья,</a:t>
            </a:r>
          </a:p>
          <a:p>
            <a:r>
              <a:rPr lang="ru-RU" sz="1400" dirty="0"/>
              <a:t>Когда есть трещины на нём,</a:t>
            </a:r>
          </a:p>
          <a:p>
            <a:r>
              <a:rPr lang="ru-RU" sz="1400" dirty="0"/>
              <a:t>Когда вдруг потеплело днём…</a:t>
            </a:r>
          </a:p>
          <a:p>
            <a:r>
              <a:rPr lang="ru-RU" sz="1400" dirty="0"/>
              <a:t>Провалишься – придёт беда:</a:t>
            </a:r>
          </a:p>
          <a:p>
            <a:r>
              <a:rPr lang="ru-RU" sz="1400" dirty="0"/>
              <a:t>Зимой холодная вода…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4124" y="1990569"/>
            <a:ext cx="2066379" cy="20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008" y="2024968"/>
            <a:ext cx="2337586" cy="16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0662" y="4135691"/>
            <a:ext cx="2793302" cy="1903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Пятиугольник 21">
            <a:hlinkClick r:id="rId6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23" name="Пятиугольник 22">
            <a:hlinkClick r:id="rId7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24" name="Пятиугольник 23">
            <a:hlinkClick r:id="rId8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25" name="Пятиугольник 24">
            <a:hlinkClick r:id="rId9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26" name="Пятиугольник 25">
            <a:hlinkClick r:id="rId10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27" name="Пятиугольник 26">
            <a:hlinkClick r:id="rId11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28" name="Пятиугольник 27">
            <a:hlinkClick r:id="rId12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29" name="Пятиугольник 28">
            <a:hlinkClick r:id="rId13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30" name="Пятиугольник 29">
            <a:hlinkClick r:id="rId14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35" name="Управляющая кнопка: домой 34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ятиугольник 35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7376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  <p:bldP spid="35" grpId="0" animBg="1"/>
      <p:bldP spid="36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112851"/>
            <a:ext cx="6646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правильно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кататься 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горки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4254" y="4084968"/>
            <a:ext cx="2832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– не толкайся;</a:t>
            </a:r>
          </a:p>
          <a:p>
            <a:r>
              <a:rPr lang="ru-RU" dirty="0" smtClean="0"/>
              <a:t>– спускайся по очереди;</a:t>
            </a:r>
          </a:p>
          <a:p>
            <a:r>
              <a:rPr lang="ru-RU" dirty="0" smtClean="0"/>
              <a:t>– скатился – отойди.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9130" y="1340029"/>
            <a:ext cx="2438400" cy="19507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573" y="1358385"/>
            <a:ext cx="2725370" cy="19791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29984" y="875228"/>
            <a:ext cx="6403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Любимое развлечение – катание с горки. </a:t>
            </a:r>
          </a:p>
        </p:txBody>
      </p:sp>
      <p:sp>
        <p:nvSpPr>
          <p:cNvPr id="8" name="Пятиугольник 7">
            <a:hlinkClick r:id="rId5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9" name="Пятиугольник 8">
            <a:hlinkClick r:id="rId6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10" name="Пятиугольник 9">
            <a:hlinkClick r:id="rId7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11" name="Пятиугольник 10">
            <a:hlinkClick r:id="rId8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12" name="Пятиугольник 11">
            <a:hlinkClick r:id="rId9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13" name="Пятиугольник 12">
            <a:hlinkClick r:id="rId10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14" name="Пятиугольник 13">
            <a:hlinkClick r:id="rId11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15" name="Пятиугольник 14">
            <a:hlinkClick r:id="rId12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16" name="Пятиугольник 15">
            <a:hlinkClick r:id="rId13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3" name="Управляющая кнопка: домой 22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иугольник 24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6573" y="3733793"/>
            <a:ext cx="2618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Как правильно кататься?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791"/>
          <a:stretch/>
        </p:blipFill>
        <p:spPr>
          <a:xfrm>
            <a:off x="3731190" y="3647232"/>
            <a:ext cx="2260434" cy="23719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02265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uild="p"/>
      <p:bldP spid="5" grpId="0"/>
      <p:bldP spid="23" grpId="0" animBg="1"/>
      <p:bldP spid="24" grpId="0" animBg="1"/>
      <p:bldP spid="2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Играем в снежки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6403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 игре в снежки нужно помнить, что кидать в лицо нельзя, и вообще кидать нужно не с силой!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662" y="2420944"/>
            <a:ext cx="2842106" cy="216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58814" y="3590426"/>
            <a:ext cx="2725932" cy="2182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8" name="Пятиугольник 7">
            <a:hlinkClick r:id="rId6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9" name="Пятиугольник 8">
            <a:hlinkClick r:id="rId7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10" name="Пятиугольник 9">
            <a:hlinkClick r:id="rId8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11" name="Пятиугольник 10">
            <a:hlinkClick r:id="rId9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12" name="Пятиугольник 11">
            <a:hlinkClick r:id="rId10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13" name="Пятиугольник 12">
            <a:hlinkClick r:id="rId11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14" name="Пятиугольник 13">
            <a:hlinkClick r:id="rId12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15" name="Пятиугольник 14">
            <a:hlinkClick r:id="rId13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2" name="Управляющая кнопка: домой 21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иугольник 22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706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 можно играть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1160" y="3415975"/>
            <a:ext cx="6482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Кататься </a:t>
            </a:r>
            <a:r>
              <a:rPr lang="ru-RU" sz="1600" dirty="0"/>
              <a:t>на коньках </a:t>
            </a:r>
            <a:r>
              <a:rPr lang="ru-RU" sz="1600" dirty="0" smtClean="0"/>
              <a:t>можно только на </a:t>
            </a:r>
            <a:r>
              <a:rPr lang="ru-RU" sz="1600" dirty="0"/>
              <a:t>катке</a:t>
            </a:r>
          </a:p>
          <a:p>
            <a:r>
              <a:rPr lang="ru-RU" sz="1600" dirty="0"/>
              <a:t>При игре в хоккей, катании на лыжах нужно одевать специальную защитную экипировку (шлем, щитки и т.д.)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802" y="1124608"/>
            <a:ext cx="3142411" cy="2180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520" y="4437312"/>
            <a:ext cx="2400000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7377" y="4393910"/>
            <a:ext cx="2189777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3709130" y="1249122"/>
            <a:ext cx="3023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на </a:t>
            </a:r>
            <a:r>
              <a:rPr lang="ru-RU" dirty="0"/>
              <a:t>детской </a:t>
            </a:r>
            <a:r>
              <a:rPr lang="ru-RU" dirty="0" smtClean="0"/>
              <a:t>площадке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во дворе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вдали </a:t>
            </a:r>
            <a:r>
              <a:rPr lang="ru-RU" dirty="0"/>
              <a:t>от машин и </a:t>
            </a:r>
            <a:r>
              <a:rPr lang="ru-RU" dirty="0" smtClean="0"/>
              <a:t>дороги</a:t>
            </a:r>
          </a:p>
        </p:txBody>
      </p:sp>
      <p:sp>
        <p:nvSpPr>
          <p:cNvPr id="21" name="Пятиугольник 20">
            <a:hlinkClick r:id="rId6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22" name="Пятиугольник 21">
            <a:hlinkClick r:id="rId7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23" name="Пятиугольник 22">
            <a:hlinkClick r:id="rId8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24" name="Пятиугольник 23">
            <a:hlinkClick r:id="rId9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25" name="Пятиугольник 24">
            <a:hlinkClick r:id="rId10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26" name="Пятиугольник 25">
            <a:hlinkClick r:id="rId11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27" name="Пятиугольник 26">
            <a:hlinkClick r:id="rId12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28" name="Пятиугольник 27">
            <a:hlinkClick r:id="rId13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29" name="Пятиугольник 28">
            <a:hlinkClick r:id="rId14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36" name="Управляющая кнопка: домой 35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ятиугольник 37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8240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20" grpId="0"/>
      <p:bldP spid="36" grpId="0" animBg="1"/>
      <p:bldP spid="37" grpId="0" animBg="1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7828" y="1340768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Пятиугольник 2">
            <a:hlinkClick r:id="rId3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4" name="Пятиугольник 3">
            <a:hlinkClick r:id="rId4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5" name="Пятиугольник 4">
            <a:hlinkClick r:id="rId5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6" name="Пятиугольник 5">
            <a:hlinkClick r:id="rId6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8" name="Пятиугольник 7">
            <a:hlinkClick r:id="rId7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9" name="Пятиугольник 8">
            <a:hlinkClick r:id="rId8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10" name="Пятиугольник 9">
            <a:hlinkClick r:id="rId9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11" name="Пятиугольник 10">
            <a:hlinkClick r:id="rId10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12" name="Пятиугольник 11">
            <a:hlinkClick r:id="rId11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13" name="Управляющая кнопка: домой 12">
            <a:hlinkClick r:id="" action="ppaction://hlinkshowjump?jump=firstslide" highlightClick="1"/>
          </p:cNvPr>
          <p:cNvSpPr/>
          <p:nvPr/>
        </p:nvSpPr>
        <p:spPr>
          <a:xfrm>
            <a:off x="3169130" y="6520060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иугольник 14">
            <a:hlinkClick r:id="" action="ppaction://hlinkshowjump?jump=previousslide"/>
          </p:cNvPr>
          <p:cNvSpPr/>
          <p:nvPr/>
        </p:nvSpPr>
        <p:spPr>
          <a:xfrm flipH="1">
            <a:off x="152928" y="6498576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0818" y="5291341"/>
            <a:ext cx="28083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 презентации использованы материалы с портала </a:t>
            </a:r>
            <a:r>
              <a:rPr lang="ru-RU" sz="1400" dirty="0" err="1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ОБЖ.ру</a:t>
            </a:r>
            <a:r>
              <a:rPr lang="ru-RU" sz="1400" dirty="0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, а также рисунки из интернета</a:t>
            </a:r>
            <a:endParaRPr lang="ru-RU" sz="1400" dirty="0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360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4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889" y="1068780"/>
            <a:ext cx="1859232" cy="22162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1379" y="4145931"/>
            <a:ext cx="3201194" cy="20007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030514" y="149731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Одевайся тепло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706" y="4145931"/>
            <a:ext cx="287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Не забудь шапку, шарф и </a:t>
            </a:r>
            <a:r>
              <a:rPr lang="ru-RU" dirty="0" smtClean="0"/>
              <a:t>варежки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706" y="4900518"/>
            <a:ext cx="2808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Не гуляй в мокрой одежде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33384" y="1103284"/>
            <a:ext cx="35354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Ой, сердит мороз:</a:t>
            </a:r>
          </a:p>
          <a:p>
            <a:pPr fontAlgn="base"/>
            <a:r>
              <a:rPr lang="ru-RU" dirty="0"/>
              <a:t>Ветки снегом занёс,</a:t>
            </a:r>
          </a:p>
          <a:p>
            <a:pPr fontAlgn="base"/>
            <a:r>
              <a:rPr lang="ru-RU" dirty="0"/>
              <a:t>Хватает за нос, щиплет до слёз</a:t>
            </a:r>
          </a:p>
          <a:p>
            <a:pPr fontAlgn="base"/>
            <a:r>
              <a:rPr lang="ru-RU" dirty="0"/>
              <a:t>Ребятишки не пугаются,</a:t>
            </a:r>
          </a:p>
          <a:p>
            <a:pPr fontAlgn="base"/>
            <a:r>
              <a:rPr lang="ru-RU" dirty="0"/>
              <a:t>На лыжах да санках катаются,</a:t>
            </a:r>
          </a:p>
          <a:p>
            <a:r>
              <a:rPr lang="ru-RU" dirty="0"/>
              <a:t>Над морозом потешаются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705" y="5479462"/>
            <a:ext cx="29174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Хорошо, если одежда яркая и есть светоотражатели</a:t>
            </a:r>
            <a:endParaRPr lang="ru-RU" dirty="0"/>
          </a:p>
        </p:txBody>
      </p:sp>
      <p:sp>
        <p:nvSpPr>
          <p:cNvPr id="12" name="Пятиугольник 11">
            <a:hlinkClick r:id="rId4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Одевайся тепло</a:t>
            </a:r>
            <a:endParaRPr lang="ru-RU" sz="1600" b="1" dirty="0"/>
          </a:p>
        </p:txBody>
      </p:sp>
      <p:sp>
        <p:nvSpPr>
          <p:cNvPr id="13" name="Пятиугольник 12">
            <a:hlinkClick r:id="rId5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14" name="Пятиугольник 13">
            <a:hlinkClick r:id="rId6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15" name="Пятиугольник 14">
            <a:hlinkClick r:id="rId7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16" name="Пятиугольник 15">
            <a:hlinkClick r:id="rId8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17" name="Пятиугольник 16">
            <a:hlinkClick r:id="rId9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18" name="Пятиугольник 17">
            <a:hlinkClick r:id="rId10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19" name="Пятиугольник 18">
            <a:hlinkClick r:id="rId11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20" name="Пятиугольник 19">
            <a:hlinkClick r:id="rId12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51706" y="3460302"/>
            <a:ext cx="62508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Что  нужно помнить, когда собираешься на прогулку? </a:t>
            </a:r>
            <a:endParaRPr lang="ru-RU" dirty="0"/>
          </a:p>
        </p:txBody>
      </p:sp>
      <p:sp>
        <p:nvSpPr>
          <p:cNvPr id="22" name="Управляющая кнопка: домой 21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иугольник 22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ятиугольник 26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2204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4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21" grpId="0"/>
      <p:bldP spid="22" grpId="0" animBg="1"/>
      <p:bldP spid="23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>
                <a:ln/>
                <a:solidFill>
                  <a:schemeClr val="accent3"/>
                </a:solidFill>
              </a:rPr>
              <a:t>Не </a:t>
            </a:r>
            <a:r>
              <a:rPr lang="ru-RU" sz="4400" b="1" dirty="0" smtClean="0">
                <a:ln/>
                <a:solidFill>
                  <a:schemeClr val="accent3"/>
                </a:solidFill>
              </a:rPr>
              <a:t>простудись</a:t>
            </a:r>
            <a:endParaRPr lang="ru-RU" sz="4400" b="1" dirty="0">
              <a:ln/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34154"/>
            <a:ext cx="2736304" cy="1672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502284" y="1434154"/>
            <a:ext cx="3261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Нельзя кушать снег и сосульки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557" y="4365104"/>
            <a:ext cx="2713568" cy="18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6014" y="4383490"/>
            <a:ext cx="2981250" cy="18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Прямоугольник 10"/>
          <p:cNvSpPr/>
          <p:nvPr/>
        </p:nvSpPr>
        <p:spPr>
          <a:xfrm>
            <a:off x="3502284" y="2302653"/>
            <a:ext cx="3261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Дыши </a:t>
            </a:r>
            <a:r>
              <a:rPr lang="ru-RU" dirty="0" smtClean="0"/>
              <a:t>носом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89856" y="3429000"/>
            <a:ext cx="5454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 гуляй в промокшей одежде и мокрой обуви</a:t>
            </a:r>
          </a:p>
        </p:txBody>
      </p:sp>
      <p:sp>
        <p:nvSpPr>
          <p:cNvPr id="29" name="Пятиугольник 28">
            <a:hlinkClick r:id="rId6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30" name="Пятиугольник 29">
            <a:hlinkClick r:id="rId7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31" name="Пятиугольник 30">
            <a:hlinkClick r:id="rId8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32" name="Пятиугольник 31">
            <a:hlinkClick r:id="rId9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33" name="Пятиугольник 32">
            <a:hlinkClick r:id="rId10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34" name="Пятиугольник 33">
            <a:hlinkClick r:id="rId11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35" name="Пятиугольник 34">
            <a:hlinkClick r:id="rId12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36" name="Пятиугольник 35">
            <a:hlinkClick r:id="rId13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37" name="Пятиугольник 36">
            <a:hlinkClick r:id="rId14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4" name="Управляющая кнопка: домой 23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иугольник 24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иугольник 25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763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4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24" grpId="0" animBg="1"/>
      <p:bldP spid="2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Возле  дороги</a:t>
            </a:r>
            <a:endParaRPr lang="ru-RU" sz="4400" b="1" dirty="0">
              <a:ln/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66726" y="4212129"/>
            <a:ext cx="1584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Внимательно </a:t>
            </a:r>
            <a:r>
              <a:rPr lang="ru-RU" dirty="0"/>
              <a:t>смотри по сторонам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4444" y="1556792"/>
            <a:ext cx="1970739" cy="169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6249" y="1574944"/>
            <a:ext cx="2941004" cy="169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290" y="3900496"/>
            <a:ext cx="2164080" cy="1865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77808" y="3823253"/>
            <a:ext cx="2021394" cy="24299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" name="Прямоугольник 19"/>
          <p:cNvSpPr/>
          <p:nvPr/>
        </p:nvSpPr>
        <p:spPr>
          <a:xfrm>
            <a:off x="472290" y="1065024"/>
            <a:ext cx="2415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 играй возле дороги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2289" y="3453921"/>
            <a:ext cx="4349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Слезай с санок, когда переходишь дорогу</a:t>
            </a:r>
          </a:p>
        </p:txBody>
      </p:sp>
      <p:sp>
        <p:nvSpPr>
          <p:cNvPr id="34" name="Пятиугольник 33">
            <a:hlinkClick r:id="rId7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35" name="Пятиугольник 34">
            <a:hlinkClick r:id="rId8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36" name="Пятиугольник 35">
            <a:hlinkClick r:id="rId9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37" name="Пятиугольник 36">
            <a:hlinkClick r:id="rId10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38" name="Пятиугольник 37">
            <a:hlinkClick r:id="rId11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39" name="Пятиугольник 38">
            <a:hlinkClick r:id="rId12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40" name="Пятиугольник 39">
            <a:hlinkClick r:id="rId13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41" name="Пятиугольник 40">
            <a:hlinkClick r:id="rId14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42" name="Пятиугольник 41">
            <a:hlinkClick r:id="rId15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5" name="Управляющая кнопка: домой 24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иугольник 25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ятиугольник 26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2435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20" grpId="0"/>
      <p:bldP spid="21" grpId="0"/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21520" y="270570"/>
            <a:ext cx="2341282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Гололёд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38534" y="2129319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Если </a:t>
            </a:r>
            <a:r>
              <a:rPr lang="ru-RU" dirty="0"/>
              <a:t>я пойду по льду,</a:t>
            </a:r>
            <a:br>
              <a:rPr lang="ru-RU" dirty="0"/>
            </a:br>
            <a:r>
              <a:rPr lang="ru-RU" dirty="0"/>
              <a:t>То, конечно, упаду.</a:t>
            </a:r>
          </a:p>
          <a:p>
            <a:r>
              <a:rPr lang="ru-RU" dirty="0"/>
              <a:t>Так что, лучше я его</a:t>
            </a:r>
          </a:p>
          <a:p>
            <a:r>
              <a:rPr lang="ru-RU" dirty="0"/>
              <a:t>Потихоньку обойду.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8493"/>
            <a:ext cx="6403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Ходить по обледеневшему тротуару нужно маленькими шажками, наступая на всю подошву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803" y="4221088"/>
            <a:ext cx="2502715" cy="180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2235" y="4221088"/>
            <a:ext cx="3124604" cy="180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5" y="1890180"/>
            <a:ext cx="2126305" cy="17344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Пятиугольник 24">
            <a:hlinkClick r:id="rId6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26" name="Пятиугольник 25">
            <a:hlinkClick r:id="rId7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27" name="Пятиугольник 26">
            <a:hlinkClick r:id="rId8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28" name="Пятиугольник 27">
            <a:hlinkClick r:id="rId9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29" name="Пятиугольник 28">
            <a:hlinkClick r:id="rId10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30" name="Пятиугольник 29">
            <a:hlinkClick r:id="rId11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31" name="Пятиугольник 30">
            <a:hlinkClick r:id="rId12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32" name="Пятиугольник 31">
            <a:hlinkClick r:id="rId13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33" name="Пятиугольник 32">
            <a:hlinkClick r:id="rId14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3" name="Управляющая кнопка: домой 22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89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4" grpId="0"/>
      <p:bldP spid="23" grpId="0" animBg="1"/>
      <p:bldP spid="24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1472" y="0"/>
            <a:ext cx="2341282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Гололёд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85794"/>
            <a:ext cx="6403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Не ходите по льду! Старайтесь его обходить!</a:t>
            </a:r>
            <a:endParaRPr lang="ru-RU" dirty="0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5" name="Пятиугольник 24">
            <a:hlinkClick r:id="rId3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26" name="Пятиугольник 25">
            <a:hlinkClick r:id="rId4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28" name="Пятиугольник 27">
            <a:hlinkClick r:id="rId6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29" name="Пятиугольник 28">
            <a:hlinkClick r:id="rId7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30" name="Пятиугольник 29">
            <a:hlinkClick r:id="rId8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31" name="Пятиугольник 30">
            <a:hlinkClick r:id="rId9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32" name="Пятиугольник 31">
            <a:hlinkClick r:id="rId10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33" name="Пятиугольник 32">
            <a:hlinkClick r:id="rId11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3" name="Управляющая кнопка: домой 22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Содержимое 13" descr="original-1327490835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214282" y="1214422"/>
            <a:ext cx="3929063" cy="2786063"/>
          </a:xfrm>
          <a:prstGeom prst="rect">
            <a:avLst/>
          </a:prstGeom>
        </p:spPr>
      </p:pic>
      <p:pic>
        <p:nvPicPr>
          <p:cNvPr id="19" name="Содержимое 11" descr="70136534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3071802" y="3500438"/>
            <a:ext cx="3714750" cy="27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89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23" grpId="0" animBg="1"/>
      <p:bldP spid="24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1472" y="0"/>
            <a:ext cx="2341282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Гололёд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85794"/>
            <a:ext cx="6403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Передвигайтесь осторожно, не торопясь, наступая на всю подошву.</a:t>
            </a:r>
            <a:endParaRPr lang="ru-RU" dirty="0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5" name="Пятиугольник 24">
            <a:hlinkClick r:id="rId3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26" name="Пятиугольник 25">
            <a:hlinkClick r:id="rId4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28" name="Пятиугольник 27">
            <a:hlinkClick r:id="rId6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29" name="Пятиугольник 28">
            <a:hlinkClick r:id="rId7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30" name="Пятиугольник 29">
            <a:hlinkClick r:id="rId8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31" name="Пятиугольник 30">
            <a:hlinkClick r:id="rId9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32" name="Пятиугольник 31">
            <a:hlinkClick r:id="rId10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33" name="Пятиугольник 32">
            <a:hlinkClick r:id="rId11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3" name="Управляющая кнопка: домой 22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Содержимое 11" descr="8339955012_c1f0ae3542_z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214282" y="1500174"/>
            <a:ext cx="3840163" cy="3071813"/>
          </a:xfrm>
          <a:prstGeom prst="rect">
            <a:avLst/>
          </a:prstGeom>
        </p:spPr>
      </p:pic>
      <p:pic>
        <p:nvPicPr>
          <p:cNvPr id="22" name="Содержимое 12" descr="4chan1313358800672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4214810" y="3571876"/>
            <a:ext cx="4160837" cy="307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89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23" grpId="0" animBg="1"/>
      <p:bldP spid="24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1472" y="0"/>
            <a:ext cx="2341282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Гололёд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85794"/>
            <a:ext cx="6403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Обувь должна быть удобной!</a:t>
            </a:r>
            <a:endParaRPr lang="ru-RU" dirty="0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5" name="Пятиугольник 24">
            <a:hlinkClick r:id="rId3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26" name="Пятиугольник 25">
            <a:hlinkClick r:id="rId4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28" name="Пятиугольник 27">
            <a:hlinkClick r:id="rId6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29" name="Пятиугольник 28">
            <a:hlinkClick r:id="rId7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30" name="Пятиугольник 29">
            <a:hlinkClick r:id="rId8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31" name="Пятиугольник 30">
            <a:hlinkClick r:id="rId9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32" name="Пятиугольник 31">
            <a:hlinkClick r:id="rId10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33" name="Пятиугольник 32">
            <a:hlinkClick r:id="rId11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3" name="Управляющая кнопка: домой 22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4" descr="750x1000_ut000015192_1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4282" y="1285860"/>
            <a:ext cx="348297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3" descr="5-termo-botinki-termobotinki-detskie-na-naturalnoj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000496" y="1285860"/>
            <a:ext cx="3024188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489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23" grpId="0" animBg="1"/>
      <p:bldP spid="24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1472" y="0"/>
            <a:ext cx="2341282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Гололёд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85794"/>
            <a:ext cx="6403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Одежда должна быть удобной и теплой!</a:t>
            </a:r>
            <a:endParaRPr lang="ru-RU" dirty="0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5" name="Пятиугольник 24">
            <a:hlinkClick r:id="rId3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Одевайся тепло</a:t>
            </a:r>
            <a:endParaRPr lang="ru-RU" sz="1400" b="1" dirty="0"/>
          </a:p>
        </p:txBody>
      </p:sp>
      <p:sp>
        <p:nvSpPr>
          <p:cNvPr id="26" name="Пятиугольник 25">
            <a:hlinkClick r:id="rId4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Не простудись</a:t>
            </a:r>
            <a:endParaRPr lang="ru-RU" sz="1400" b="1" dirty="0"/>
          </a:p>
        </p:txBody>
      </p:sp>
      <p:sp>
        <p:nvSpPr>
          <p:cNvPr id="27" name="Пятиугольник 26">
            <a:hlinkClick r:id="rId5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Возле дороги</a:t>
            </a:r>
            <a:endParaRPr lang="ru-RU" sz="1400" b="1" dirty="0"/>
          </a:p>
        </p:txBody>
      </p:sp>
      <p:sp>
        <p:nvSpPr>
          <p:cNvPr id="28" name="Пятиугольник 27">
            <a:hlinkClick r:id="rId6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Гололёд</a:t>
            </a:r>
            <a:endParaRPr lang="ru-RU" sz="1400" b="1" dirty="0"/>
          </a:p>
        </p:txBody>
      </p:sp>
      <p:sp>
        <p:nvSpPr>
          <p:cNvPr id="29" name="Пятиугольник 28">
            <a:hlinkClick r:id="rId7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Осторожно сосульки!</a:t>
            </a:r>
            <a:endParaRPr lang="ru-RU" sz="1400" b="1" dirty="0"/>
          </a:p>
        </p:txBody>
      </p:sp>
      <p:sp>
        <p:nvSpPr>
          <p:cNvPr id="30" name="Пятиугольник 29">
            <a:hlinkClick r:id="rId8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На льду</a:t>
            </a:r>
            <a:endParaRPr lang="ru-RU" sz="1400" b="1" dirty="0"/>
          </a:p>
        </p:txBody>
      </p:sp>
      <p:sp>
        <p:nvSpPr>
          <p:cNvPr id="31" name="Пятиугольник 30">
            <a:hlinkClick r:id="rId9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Как правильно кататься с горки</a:t>
            </a:r>
            <a:endParaRPr lang="ru-RU" sz="1400" b="1" dirty="0"/>
          </a:p>
        </p:txBody>
      </p:sp>
      <p:sp>
        <p:nvSpPr>
          <p:cNvPr id="32" name="Пятиугольник 31">
            <a:hlinkClick r:id="rId10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Играем в снежки</a:t>
            </a:r>
            <a:endParaRPr lang="ru-RU" sz="1400" b="1" dirty="0"/>
          </a:p>
        </p:txBody>
      </p:sp>
      <p:sp>
        <p:nvSpPr>
          <p:cNvPr id="33" name="Пятиугольник 32">
            <a:hlinkClick r:id="rId11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Где можно играть</a:t>
            </a:r>
            <a:endParaRPr lang="ru-RU" sz="1400" b="1" dirty="0"/>
          </a:p>
        </p:txBody>
      </p:sp>
      <p:sp>
        <p:nvSpPr>
          <p:cNvPr id="23" name="Управляющая кнопка: домой 22">
            <a:hlinkClick r:id=""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r:id=""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r:id=""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Содержимое 10" descr="226_2010101433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285720" y="1571612"/>
            <a:ext cx="2994025" cy="4346575"/>
          </a:xfrm>
          <a:prstGeom prst="rect">
            <a:avLst/>
          </a:prstGeom>
        </p:spPr>
      </p:pic>
      <p:pic>
        <p:nvPicPr>
          <p:cNvPr id="22" name="Содержимое 11" descr="1324037218_164943124_1----Lassie-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3714744" y="1571612"/>
            <a:ext cx="3101975" cy="435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89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23" grpId="0" animBg="1"/>
      <p:bldP spid="24" grpId="0" animBg="1"/>
      <p:bldP spid="37" grpId="0" animBg="1"/>
    </p:bldLst>
  </p:timing>
</p:sld>
</file>

<file path=ppt/theme/theme1.xml><?xml version="1.0" encoding="utf-8"?>
<a:theme xmlns:a="http://schemas.openxmlformats.org/drawingml/2006/main" name="Составная">
  <a:themeElements>
    <a:clrScheme name="зимняя">
      <a:dk1>
        <a:sysClr val="windowText" lastClr="000000"/>
      </a:dk1>
      <a:lt1>
        <a:srgbClr val="002060"/>
      </a:lt1>
      <a:dk2>
        <a:srgbClr val="6AA7B8"/>
      </a:dk2>
      <a:lt2>
        <a:srgbClr val="EAEBDE"/>
      </a:lt2>
      <a:accent1>
        <a:srgbClr val="B0CCB0"/>
      </a:accent1>
      <a:accent2>
        <a:srgbClr val="0070C0"/>
      </a:accent2>
      <a:accent3>
        <a:srgbClr val="FF0000"/>
      </a:accent3>
      <a:accent4>
        <a:srgbClr val="FFD965"/>
      </a:accent4>
      <a:accent5>
        <a:srgbClr val="CEC597"/>
      </a:accent5>
      <a:accent6>
        <a:srgbClr val="4A734A"/>
      </a:accent6>
      <a:hlink>
        <a:srgbClr val="DB5353"/>
      </a:hlink>
      <a:folHlink>
        <a:srgbClr val="903638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370</TotalTime>
  <Words>728</Words>
  <Application>Microsoft Office PowerPoint</Application>
  <PresentationFormat>Экран (4:3)</PresentationFormat>
  <Paragraphs>199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Составная</vt:lpstr>
      <vt:lpstr>Безопасность детей зимой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Дарина</cp:lastModifiedBy>
  <cp:revision>66</cp:revision>
  <dcterms:created xsi:type="dcterms:W3CDTF">2017-12-04T12:12:45Z</dcterms:created>
  <dcterms:modified xsi:type="dcterms:W3CDTF">2022-10-27T02:52:17Z</dcterms:modified>
</cp:coreProperties>
</file>