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.ppt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"/>
          <a:ext cx="9146119" cy="6858000"/>
        </p:xfrm>
        <a:graphic>
          <a:graphicData uri="http://schemas.openxmlformats.org/presentationml/2006/ole">
            <p:oleObj spid="_x0000_s1026" name="Презентация" r:id="rId3" imgW="4569445" imgH="3426611" progId="PowerPoint.Show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rot.info/uploads/posts/2020-01/1579630350_1-p-foni-dlya-prezentatsii-po-pdd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33600" y="304800"/>
            <a:ext cx="5029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Профилактика детского дорожно-транспортного травматизма посредством повышения уровня знаний по правилам дорожного движения.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Закреплять знания детей о пешеходном переходе, правилах дорожного движения.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Вызывать интерес к данной теме.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Закреплять правила поведения пешеходов.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Продолжать знакомить детей с дорожными знаками.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Развивать внимание, мышление, воображение.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Учить детей находить выход из проблемной ситуации.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Совершенствовать навыки ориентировки в пространстве.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Упражнять в выполнении правил безопасного поведения в игре.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Способствовать творческой инициативе.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Воспитывать уважительное отношение ко всем участникам дорожного движения.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971800"/>
            <a:ext cx="9144000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1"/>
            <a:ext cx="9144000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зиля\Desktop\по пдд\пдд\на игру\61b7MPa5BJL._SL1500_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0"/>
            <a:ext cx="1219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зиля\Desktop\по пдд\пдд\на игру\61b7MPa5BJL._SL1500_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0"/>
            <a:ext cx="1219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зиля\Desktop\по пдд\пдд\на игру\61b7MPa5BJL._SL1500_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0200" y="0"/>
            <a:ext cx="1219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зиля\Desktop\по пдд\пдд\на игру\61b7MPa5BJL._SL1500_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0" y="0"/>
            <a:ext cx="1219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зиля\Desktop\по пдд\пдд\на игру\dorozhnyy_znak_6_21134001.jpg"/>
          <p:cNvPicPr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81000"/>
            <a:ext cx="1579789" cy="286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Users\зиля\Desktop\по пдд\пдд\на игру\ae7d88a6de77ee48b7eeab341ece8be60e7d95f3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381000"/>
            <a:ext cx="1219200" cy="2959907"/>
          </a:xfrm>
          <a:prstGeom prst="rect">
            <a:avLst/>
          </a:prstGeom>
          <a:noFill/>
        </p:spPr>
      </p:pic>
      <p:pic>
        <p:nvPicPr>
          <p:cNvPr id="13" name="Рисунок 12" descr="C:\Users\зиля\Desktop\по пдд\пдд\на игру\f79545ea71097b273341058937cd46405e3bad8b.jpg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685800"/>
            <a:ext cx="1143000" cy="218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07216E-6 L 0.09167 0.21091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1.23959E-6 L -0.05833 0.14431 " pathEditMode="relative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031E-7 L -0.05833 0.45513 " pathEditMode="relative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07216E-6 L -0.25833 0.21091 " pathEditMode="relative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Office Theme</vt:lpstr>
      <vt:lpstr>Презентация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зиля</dc:creator>
  <cp:lastModifiedBy>зиля</cp:lastModifiedBy>
  <cp:revision>1</cp:revision>
  <dcterms:created xsi:type="dcterms:W3CDTF">2020-11-05T15:25:15Z</dcterms:created>
  <dcterms:modified xsi:type="dcterms:W3CDTF">2022-12-01T06:01:05Z</dcterms:modified>
</cp:coreProperties>
</file>