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7" r:id="rId3"/>
    <p:sldId id="278" r:id="rId4"/>
    <p:sldId id="276" r:id="rId5"/>
    <p:sldId id="260" r:id="rId6"/>
    <p:sldId id="257" r:id="rId7"/>
    <p:sldId id="261" r:id="rId8"/>
    <p:sldId id="258" r:id="rId9"/>
    <p:sldId id="259" r:id="rId10"/>
    <p:sldId id="262" r:id="rId11"/>
    <p:sldId id="269" r:id="rId12"/>
    <p:sldId id="275" r:id="rId13"/>
    <p:sldId id="273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84EFC-ECAF-44BE-97C8-B8C2441B679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6F6C-DDA5-4009-B1EA-E8F85B578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5"/>
            <a:ext cx="7772400" cy="165618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Консультация для педагогов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8002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Значимость работы по сохранению и укреплению здоровья детей в ДОУ.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99592" y="147991"/>
            <a:ext cx="6948264" cy="151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Кубинская средняя общеобразовательная школа №1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имени Героя Российской Федерации   И.В. Ткаченко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(дошкольное отделение - детский сад №7)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9540552" y="-24340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0476656" y="2060848"/>
            <a:ext cx="954274" cy="1008112"/>
          </a:xfrm>
          <a:prstGeom prst="rect">
            <a:avLst/>
          </a:prstGeom>
        </p:spPr>
      </p:pic>
      <p:pic>
        <p:nvPicPr>
          <p:cNvPr id="27654" name="Picture 6" descr="https://papik.pro/uploads/posts/2021-12/1639329620_13-papik-pro-p-zaryadka-klipart-1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929229"/>
            <a:ext cx="3133812" cy="292877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472806" y="6309320"/>
            <a:ext cx="2069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 г. Кубинка, 2022г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4941168"/>
            <a:ext cx="28803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Головачева Н.М</a:t>
            </a:r>
            <a:r>
              <a:rPr lang="ru-RU" sz="2400" dirty="0" smtClean="0"/>
              <a:t>.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Гимнастика  ортопедическая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Наталья\Desktop\фото 2 гр\IMG_20221010_145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79263" y="1600200"/>
            <a:ext cx="3394472" cy="4525963"/>
          </a:xfrm>
          <a:prstGeom prst="rect">
            <a:avLst/>
          </a:prstGeom>
          <a:noFill/>
        </p:spPr>
      </p:pic>
      <p:pic>
        <p:nvPicPr>
          <p:cNvPr id="7" name="Содержимое 6" descr="IMG_20221010_145752_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70264" y="1600200"/>
            <a:ext cx="3394472" cy="45259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Прогулки на свежем воздухе</a:t>
            </a:r>
            <a:endParaRPr lang="ru-RU" dirty="0"/>
          </a:p>
        </p:txBody>
      </p:sp>
      <p:pic>
        <p:nvPicPr>
          <p:cNvPr id="5" name="Содержимое 4" descr="IMG_20221007_103222_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48880"/>
            <a:ext cx="4704754" cy="3528566"/>
          </a:xfrm>
        </p:spPr>
      </p:pic>
      <p:pic>
        <p:nvPicPr>
          <p:cNvPr id="10" name="Содержимое 5" descr="IMG_20220923_16121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72559" y="1600200"/>
            <a:ext cx="2992696" cy="427707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Закаливание</a:t>
            </a:r>
            <a:endParaRPr lang="ru-RU" dirty="0"/>
          </a:p>
        </p:txBody>
      </p:sp>
      <p:pic>
        <p:nvPicPr>
          <p:cNvPr id="5" name="Содержимое 4" descr="IMG_20221010_14595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3" y="1600200"/>
            <a:ext cx="3394472" cy="4525963"/>
          </a:xfrm>
        </p:spPr>
      </p:pic>
      <p:pic>
        <p:nvPicPr>
          <p:cNvPr id="6" name="Содержимое 5" descr="IMG_20221007_110444_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69744" y="1600200"/>
            <a:ext cx="3395511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Взаимосвязь с родителями</a:t>
            </a:r>
            <a:endParaRPr lang="ru-RU" dirty="0"/>
          </a:p>
        </p:txBody>
      </p:sp>
      <p:pic>
        <p:nvPicPr>
          <p:cNvPr id="6" name="Содержимое 5" descr="IMG_20220915_18354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5" name="Содержимое 4" descr="IMG_20220915_18355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30734" y="2348187"/>
            <a:ext cx="2273531" cy="302998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pic>
        <p:nvPicPr>
          <p:cNvPr id="4" name="Содержимое 3" descr="мальчик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74763" y="1600200"/>
            <a:ext cx="5394473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«Забота о здоровье детей – важнейший труд воспитателя, а во главе педагогических мероприятий, должна стоять забота об укреплении здоровья ребенка».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В. А. Сухомлинский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сухомлинский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5816" y="2708920"/>
            <a:ext cx="2858616" cy="391570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800" b="1" dirty="0" smtClean="0"/>
              <a:t>Технологии </a:t>
            </a:r>
            <a:r>
              <a:rPr lang="ru-RU" sz="2800" b="1" dirty="0"/>
              <a:t>сохранения и стимулирования </a:t>
            </a:r>
            <a:r>
              <a:rPr lang="ru-RU" sz="2800" b="1" dirty="0" smtClean="0"/>
              <a:t>здоровья</a:t>
            </a:r>
            <a:br>
              <a:rPr lang="ru-RU" sz="2800" b="1" dirty="0" smtClean="0"/>
            </a:br>
            <a:r>
              <a:rPr lang="ru-RU" sz="2800" b="1" dirty="0" smtClean="0"/>
              <a:t> Технологии </a:t>
            </a:r>
            <a:r>
              <a:rPr lang="ru-RU" sz="2800" b="1" dirty="0"/>
              <a:t>обучения здорового образа </a:t>
            </a:r>
            <a:r>
              <a:rPr lang="ru-RU" sz="2800" b="1" dirty="0" smtClean="0"/>
              <a:t>жизни</a:t>
            </a:r>
            <a:br>
              <a:rPr lang="ru-RU" sz="2800" b="1" dirty="0" smtClean="0"/>
            </a:br>
            <a:r>
              <a:rPr lang="ru-RU" sz="2800" b="1" dirty="0" smtClean="0"/>
              <a:t> Технологии </a:t>
            </a:r>
            <a:r>
              <a:rPr lang="ru-RU" sz="2800" b="1" dirty="0"/>
              <a:t>коррекционные 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pic>
        <p:nvPicPr>
          <p:cNvPr id="5" name="Содержимое 4" descr="IMG_20221123_1338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_20221114_15323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Динамические паузы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Содержимое 4" descr="IMG_20221110_11361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50024" y="2016532"/>
            <a:ext cx="4854024" cy="3644716"/>
          </a:xfrm>
        </p:spPr>
      </p:pic>
      <p:pic>
        <p:nvPicPr>
          <p:cNvPr id="6" name="Содержимое 5" descr="IMG_20221110_11361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 l="-1050"/>
          <a:stretch>
            <a:fillRect/>
          </a:stretch>
        </p:blipFill>
        <p:spPr>
          <a:xfrm>
            <a:off x="5115696" y="1628800"/>
            <a:ext cx="3684409" cy="4752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553128" cy="666328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Подвижные и</a:t>
            </a:r>
            <a:br>
              <a:rPr lang="ru-RU" dirty="0"/>
            </a:br>
            <a:r>
              <a:rPr lang="ru-RU" dirty="0"/>
              <a:t>спортивные игры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IMG_20221007_09402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484784"/>
            <a:ext cx="3744416" cy="4990477"/>
          </a:xfrm>
        </p:spPr>
      </p:pic>
      <p:pic>
        <p:nvPicPr>
          <p:cNvPr id="1026" name="Picture 2" descr="C:\Users\Наталья\Desktop\фото 2 гр\IMG_20221111_1033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076056" y="1532789"/>
            <a:ext cx="3721914" cy="4962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Пальчиковая  гимнастика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Наталья\Desktop\фото 2 гр\IMG_20221110_1139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348706"/>
            <a:ext cx="4186808" cy="3140106"/>
          </a:xfrm>
          <a:prstGeom prst="rect">
            <a:avLst/>
          </a:prstGeom>
          <a:noFill/>
        </p:spPr>
      </p:pic>
      <p:pic>
        <p:nvPicPr>
          <p:cNvPr id="7" name="Содержимое 4" descr="IMG_20221110_11361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80112" y="2348879"/>
            <a:ext cx="2436503" cy="32486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Дыхательная  гимнастика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IMG_20221007_103212_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716016" y="1628800"/>
            <a:ext cx="3762015" cy="50160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Утренняя зарядка</a:t>
            </a:r>
            <a:endParaRPr lang="ru-RU" dirty="0"/>
          </a:p>
        </p:txBody>
      </p:sp>
      <p:pic>
        <p:nvPicPr>
          <p:cNvPr id="5" name="Содержимое 4" descr="Screenshot_2022-10-08-17-22-31-624_com.whatsapp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154941" y="1916832"/>
            <a:ext cx="2986044" cy="3981392"/>
          </a:xfrm>
        </p:spPr>
      </p:pic>
      <p:pic>
        <p:nvPicPr>
          <p:cNvPr id="6" name="Содержимое 5" descr="Screenshot_2022-10-08-17-23-56-150_com.whatsapp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148064" y="2204864"/>
            <a:ext cx="2662008" cy="3549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Игротерапия</a:t>
            </a:r>
            <a:r>
              <a:rPr lang="ru-RU" dirty="0"/>
              <a:t>. </a:t>
            </a:r>
          </a:p>
        </p:txBody>
      </p:sp>
      <p:pic>
        <p:nvPicPr>
          <p:cNvPr id="5" name="Содержимое 4" descr="IMG_20221007_100604_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9" name="Содержимое 5" descr="IMG_20221007_09231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69744" y="1600200"/>
            <a:ext cx="3395511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2155</TotalTime>
  <Words>103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Консультация для педагогов </vt:lpstr>
      <vt:lpstr>«Забота о здоровье детей – важнейший труд воспитателя, а во главе педагогических мероприятий, должна стоять забота об укреплении здоровья ребенка».  В. А. Сухомлинский</vt:lpstr>
      <vt:lpstr>Технологии сохранения и стимулирования здоровья  Технологии обучения здорового образа жизни  Технологии коррекционные  </vt:lpstr>
      <vt:lpstr>Динамические паузы </vt:lpstr>
      <vt:lpstr>Подвижные и спортивные игры </vt:lpstr>
      <vt:lpstr> Пальчиковая  гимнастика </vt:lpstr>
      <vt:lpstr>Дыхательная  гимнастика </vt:lpstr>
      <vt:lpstr>Утренняя зарядка</vt:lpstr>
      <vt:lpstr>Игротерапия. </vt:lpstr>
      <vt:lpstr>Гимнастика  ортопедическая </vt:lpstr>
      <vt:lpstr>Прогулки на свежем воздухе</vt:lpstr>
      <vt:lpstr>Закаливание</vt:lpstr>
      <vt:lpstr>Взаимосвязь с родителями</vt:lpstr>
      <vt:lpstr>Выводы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педагогов</dc:title>
  <dc:creator>Наталья Головачёва</dc:creator>
  <cp:lastModifiedBy>Наталья Головачёва</cp:lastModifiedBy>
  <cp:revision>100</cp:revision>
  <dcterms:created xsi:type="dcterms:W3CDTF">2022-10-08T07:57:32Z</dcterms:created>
  <dcterms:modified xsi:type="dcterms:W3CDTF">2022-12-01T10:11:14Z</dcterms:modified>
</cp:coreProperties>
</file>