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A79EF-0FA9-4B1A-92EE-8CE835666F1F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9E9A7-96F5-4720-8A81-33D73F6DB4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8562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A79EF-0FA9-4B1A-92EE-8CE835666F1F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9E9A7-96F5-4720-8A81-33D73F6DB4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4412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A79EF-0FA9-4B1A-92EE-8CE835666F1F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9E9A7-96F5-4720-8A81-33D73F6DB4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338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A79EF-0FA9-4B1A-92EE-8CE835666F1F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9E9A7-96F5-4720-8A81-33D73F6DB4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2715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A79EF-0FA9-4B1A-92EE-8CE835666F1F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9E9A7-96F5-4720-8A81-33D73F6DB4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1038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A79EF-0FA9-4B1A-92EE-8CE835666F1F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9E9A7-96F5-4720-8A81-33D73F6DB4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3173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A79EF-0FA9-4B1A-92EE-8CE835666F1F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9E9A7-96F5-4720-8A81-33D73F6DB4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3607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A79EF-0FA9-4B1A-92EE-8CE835666F1F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9E9A7-96F5-4720-8A81-33D73F6DB4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5509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A79EF-0FA9-4B1A-92EE-8CE835666F1F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9E9A7-96F5-4720-8A81-33D73F6DB4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6083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A79EF-0FA9-4B1A-92EE-8CE835666F1F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9E9A7-96F5-4720-8A81-33D73F6DB4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861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A79EF-0FA9-4B1A-92EE-8CE835666F1F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9E9A7-96F5-4720-8A81-33D73F6DB4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3708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3A79EF-0FA9-4B1A-92EE-8CE835666F1F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99E9A7-96F5-4720-8A81-33D73F6DB4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1889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школа\Desktop\1613567992_49-p-fon-dlya-prezentatsii-po-matematike-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4695" y="-99391"/>
            <a:ext cx="9268695" cy="6963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43608" y="1556792"/>
            <a:ext cx="732784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</a:rPr>
              <a:t>Математический диктант: </a:t>
            </a:r>
          </a:p>
          <a:p>
            <a:pPr algn="ctr"/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</a:rPr>
              <a:t>«Натуральные числа».</a:t>
            </a:r>
            <a:endParaRPr lang="ru-RU" sz="4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55976" y="4581128"/>
            <a:ext cx="38041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Математика 5 класс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886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школа\Desktop\1613567992_49-p-fon-dlya-prezentatsii-po-matematike-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1" y="-87240"/>
            <a:ext cx="9473065" cy="7116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75656" y="1124744"/>
            <a:ext cx="691276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1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.Закончите предложение: «Числа, употребляемые при счете называются…..» </a:t>
            </a:r>
          </a:p>
          <a:p>
            <a:endParaRPr lang="ru-RU" sz="28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Сколько  сотен в числе   832 ?</a:t>
            </a:r>
          </a:p>
          <a:p>
            <a:endParaRPr lang="ru-RU" sz="2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Запишите цифрами число: пятьсот сорок восемь тысяч семь </a:t>
            </a:r>
            <a:r>
              <a:rPr lang="ru-RU" sz="2800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 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477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школа\Desktop\1613567992_49-p-fon-dlya-prezentatsii-po-matematike-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1" y="-87240"/>
            <a:ext cx="9473065" cy="7116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1010049"/>
            <a:ext cx="854954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Какое число следует за числом 2999 ?</a:t>
            </a:r>
          </a:p>
          <a:p>
            <a:endParaRPr lang="ru-RU" sz="32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5.  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/>
                <a:ea typeface="Times New Roman"/>
              </a:rPr>
              <a:t>Запишите цифрами число    4 миллиона             </a:t>
            </a:r>
          </a:p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cs typeface="Times New Roman" pitchFamily="18" charset="0"/>
              </a:rPr>
              <a:t>       30 тысяч   7</a:t>
            </a:r>
          </a:p>
          <a:p>
            <a:endParaRPr lang="ru-RU" sz="3200" b="1" dirty="0" smtClean="0">
              <a:solidFill>
                <a:schemeClr val="accent1">
                  <a:lumMod val="75000"/>
                </a:schemeClr>
              </a:solidFill>
              <a:latin typeface="Times New Roman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cs typeface="Times New Roman" pitchFamily="18" charset="0"/>
              </a:rPr>
              <a:t> 6.    Запишите число 50305 словами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6171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школа\Desktop\1613567992_49-p-fon-dlya-prezentatsii-po-matematike-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1" y="-87240"/>
            <a:ext cx="9473065" cy="7116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51720" y="631776"/>
            <a:ext cx="42762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ВЗАИМОПРОВЕРКА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27784" y="1916808"/>
            <a:ext cx="4992329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Ответы:</a:t>
            </a:r>
          </a:p>
          <a:p>
            <a:pPr marL="342900" indent="-342900">
              <a:buAutoNum type="arabicParenR"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Натуральными</a:t>
            </a:r>
          </a:p>
          <a:p>
            <a:pPr marL="342900" indent="-342900">
              <a:buAutoNum type="arabicParenR"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8</a:t>
            </a:r>
          </a:p>
          <a:p>
            <a:pPr marL="342900" indent="-342900">
              <a:buAutoNum type="arabicParenR"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548007</a:t>
            </a:r>
          </a:p>
          <a:p>
            <a:pPr marL="342900" indent="-342900">
              <a:buAutoNum type="arabicParenR"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3000</a:t>
            </a:r>
          </a:p>
          <a:p>
            <a:pPr marL="342900" indent="-342900">
              <a:buAutoNum type="arabicParenR"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4030007</a:t>
            </a:r>
          </a:p>
          <a:p>
            <a:pPr marL="342900" indent="-342900">
              <a:buAutoNum type="arabicParenR"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пятьдесят тысяч триста пять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3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школа\Desktop\1613567992_49-p-fon-dlya-prezentatsii-po-matematike-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1" y="-87240"/>
            <a:ext cx="9473065" cy="7116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31091" y="734211"/>
            <a:ext cx="78835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Какой смайлик вы выбираете по итогам работы?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5" name="AutoShape 2" descr="Немного улыбаетс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918092"/>
            <a:ext cx="15240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675437"/>
            <a:ext cx="15240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947080"/>
            <a:ext cx="15240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3821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81</Words>
  <Application>Microsoft Office PowerPoint</Application>
  <PresentationFormat>Экран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школа</dc:creator>
  <cp:lastModifiedBy>школа</cp:lastModifiedBy>
  <cp:revision>7</cp:revision>
  <dcterms:created xsi:type="dcterms:W3CDTF">2022-11-09T16:15:21Z</dcterms:created>
  <dcterms:modified xsi:type="dcterms:W3CDTF">2022-11-09T17:08:05Z</dcterms:modified>
</cp:coreProperties>
</file>