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1" r:id="rId6"/>
    <p:sldId id="260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08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2CBF3-A9A2-419E-BA24-DFDEA194951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690A1-3F1F-405B-B7EB-495427D06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198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91AB-F6B7-45BC-9B43-0BB24BD39D15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7016-2F12-4067-BFB5-6756272214A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91AB-F6B7-45BC-9B43-0BB24BD39D15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7016-2F12-4067-BFB5-675627221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91AB-F6B7-45BC-9B43-0BB24BD39D15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7016-2F12-4067-BFB5-675627221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91AB-F6B7-45BC-9B43-0BB24BD39D15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7016-2F12-4067-BFB5-6756272214A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91AB-F6B7-45BC-9B43-0BB24BD39D15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7016-2F12-4067-BFB5-675627221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91AB-F6B7-45BC-9B43-0BB24BD39D15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7016-2F12-4067-BFB5-6756272214A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91AB-F6B7-45BC-9B43-0BB24BD39D15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7016-2F12-4067-BFB5-6756272214A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91AB-F6B7-45BC-9B43-0BB24BD39D15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7016-2F12-4067-BFB5-675627221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91AB-F6B7-45BC-9B43-0BB24BD39D15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7016-2F12-4067-BFB5-675627221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91AB-F6B7-45BC-9B43-0BB24BD39D15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7016-2F12-4067-BFB5-6756272214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91AB-F6B7-45BC-9B43-0BB24BD39D15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67016-2F12-4067-BFB5-6756272214A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C5D91AB-F6B7-45BC-9B43-0BB24BD39D15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7867016-2F12-4067-BFB5-6756272214A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87624" y="3789040"/>
            <a:ext cx="6912768" cy="1957824"/>
          </a:xfrm>
        </p:spPr>
        <p:txBody>
          <a:bodyPr>
            <a:normAutofit/>
          </a:bodyPr>
          <a:lstStyle/>
          <a:p>
            <a:endParaRPr lang="ru-RU" sz="20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ГБДОУ №22</a:t>
            </a:r>
          </a:p>
          <a:p>
            <a:r>
              <a:rPr lang="ru-RU" sz="2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Красногвардейского района</a:t>
            </a:r>
          </a:p>
          <a:p>
            <a:r>
              <a:rPr lang="ru-RU" sz="2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Постникова Т.И.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1556792"/>
            <a:ext cx="7702624" cy="1899642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4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разработка </a:t>
            </a:r>
            <a:br>
              <a:rPr lang="ru-RU" sz="4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развитию</a:t>
            </a:r>
            <a:br>
              <a:rPr lang="ru-RU" sz="4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 в старшей группе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58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88640"/>
            <a:ext cx="8229600" cy="586551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i="0" u="sng" dirty="0" smtClean="0">
                <a:solidFill>
                  <a:srgbClr val="000000"/>
                </a:solidFill>
                <a:effectLst/>
                <a:latin typeface="Times New Roman"/>
              </a:rPr>
              <a:t>  </a:t>
            </a:r>
          </a:p>
          <a:p>
            <a:pPr marL="0" indent="0" algn="just">
              <a:buNone/>
            </a:pPr>
            <a:endParaRPr lang="ru-RU" sz="2000" b="1" u="sng" dirty="0">
              <a:solidFill>
                <a:srgbClr val="000000"/>
              </a:solidFill>
              <a:latin typeface="Times New Roman"/>
            </a:endParaRPr>
          </a:p>
          <a:p>
            <a:endParaRPr lang="ru-RU" dirty="0"/>
          </a:p>
        </p:txBody>
      </p:sp>
      <p:pic>
        <p:nvPicPr>
          <p:cNvPr id="5" name="Рисунок 4" descr="https://sun9-37.userapi.com/impf/c840336/v840336005/7b086/WJW0O0lgOtI.jpg?size=1280x859&amp;quality=96&amp;sign=a61dabf7ee72e2111cd7f73ebe492dcc&amp;type=albu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3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366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detsad37-kyzyl.rtyva.ru/wp-content/uploads/2020/04/hello_html_m7a867259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82" y="318654"/>
            <a:ext cx="8274674" cy="59186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459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76672"/>
            <a:ext cx="8147248" cy="59046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4400" dirty="0">
              <a:solidFill>
                <a:srgbClr val="0000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s://avatars.mds.yandex.net/i?id=4791fc98f93fc1750b2450a014e002a9_l-5341398-images-thumbs&amp;n=33&amp;w=1144&amp;h=768&amp;q=6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136903" cy="597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05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 descr="https://gel-ds-13.ru/wp-content/uploads/2020/04/2020-04-01-00-31-47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424935" cy="626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369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 descr="https://pediatrinfo.ru/wp-content/uploads/f/d/9/fd9e460e4a6a2491eb7441d59dc05a07.jpe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280920" cy="61206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332656"/>
            <a:ext cx="8136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 </a:t>
            </a:r>
            <a:endParaRPr lang="ru-RU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872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sun9-8.userapi.com/c857332/v857332236/ffecc/zAGDd4ncQ8c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350"/>
            <a:ext cx="8640960" cy="63370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502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119</TotalTime>
  <Words>12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Методическая разработка  по развитию  речи в старшей группе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Картотека дидактических игр для развития фонетико – фонетической стороны речи</dc:title>
  <dc:creator>Постников</dc:creator>
  <cp:lastModifiedBy>Доу</cp:lastModifiedBy>
  <cp:revision>11</cp:revision>
  <dcterms:created xsi:type="dcterms:W3CDTF">2022-12-01T07:09:06Z</dcterms:created>
  <dcterms:modified xsi:type="dcterms:W3CDTF">2022-12-01T13:10:23Z</dcterms:modified>
</cp:coreProperties>
</file>