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t" anchorCtr="0" compatLnSpc="1">
            <a:prstTxWarp prst="textNoShape">
              <a:avLst/>
            </a:prstTxWarp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68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9" y="1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t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104868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6763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4868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4" y="4862514"/>
            <a:ext cx="5680075" cy="460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868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720264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b" anchorCtr="0" compatLnSpc="1">
            <a:prstTxWarp prst="textNoShape">
              <a:avLst/>
            </a:prstTxWarp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68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9" y="9720264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b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fld id="{A9A0EA98-5831-4853-B862-C702E6EB345C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2983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1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58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04858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EEC9C-7542-4617-A042-9C8481130D6F}" type="datetimeFigureOut">
              <a:rPr lang="ru-RU" smtClean="0"/>
              <a:t>17.07.2022</a:t>
            </a:fld>
            <a:endParaRPr lang="ru-RU"/>
          </a:p>
        </p:txBody>
      </p:sp>
      <p:sp>
        <p:nvSpPr>
          <p:cNvPr id="104858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58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C97DB-9501-4683-B269-02FABEAD1E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74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7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EEC9C-7542-4617-A042-9C8481130D6F}" type="datetimeFigureOut">
              <a:rPr lang="ru-RU" smtClean="0"/>
              <a:t>17.07.2022</a:t>
            </a:fld>
            <a:endParaRPr lang="ru-RU"/>
          </a:p>
        </p:txBody>
      </p:sp>
      <p:sp>
        <p:nvSpPr>
          <p:cNvPr id="104867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67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C97DB-9501-4683-B269-02FABEAD1E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4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55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5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EEC9C-7542-4617-A042-9C8481130D6F}" type="datetimeFigureOut">
              <a:rPr lang="ru-RU" smtClean="0"/>
              <a:t>17.07.2022</a:t>
            </a:fld>
            <a:endParaRPr lang="ru-RU"/>
          </a:p>
        </p:txBody>
      </p:sp>
      <p:sp>
        <p:nvSpPr>
          <p:cNvPr id="104865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65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C97DB-9501-4683-B269-02FABEAD1E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4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4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EEC9C-7542-4617-A042-9C8481130D6F}" type="datetimeFigureOut">
              <a:rPr lang="ru-RU" smtClean="0"/>
              <a:t>17.07.2022</a:t>
            </a:fld>
            <a:endParaRPr lang="ru-RU"/>
          </a:p>
        </p:txBody>
      </p:sp>
      <p:sp>
        <p:nvSpPr>
          <p:cNvPr id="104864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64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C97DB-9501-4683-B269-02FABEAD1E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8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69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70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EEC9C-7542-4617-A042-9C8481130D6F}" type="datetimeFigureOut">
              <a:rPr lang="ru-RU" smtClean="0"/>
              <a:t>17.07.2022</a:t>
            </a:fld>
            <a:endParaRPr lang="ru-RU"/>
          </a:p>
        </p:txBody>
      </p:sp>
      <p:sp>
        <p:nvSpPr>
          <p:cNvPr id="1048671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672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C97DB-9501-4683-B269-02FABEAD1E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32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33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34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EEC9C-7542-4617-A042-9C8481130D6F}" type="datetimeFigureOut">
              <a:rPr lang="ru-RU" smtClean="0"/>
              <a:t>17.07.2022</a:t>
            </a:fld>
            <a:endParaRPr lang="ru-RU"/>
          </a:p>
        </p:txBody>
      </p:sp>
      <p:sp>
        <p:nvSpPr>
          <p:cNvPr id="1048635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636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C97DB-9501-4683-B269-02FABEAD1E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38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39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40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41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42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EEC9C-7542-4617-A042-9C8481130D6F}" type="datetimeFigureOut">
              <a:rPr lang="ru-RU" smtClean="0"/>
              <a:t>17.07.2022</a:t>
            </a:fld>
            <a:endParaRPr lang="ru-RU"/>
          </a:p>
        </p:txBody>
      </p:sp>
      <p:sp>
        <p:nvSpPr>
          <p:cNvPr id="1048643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644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C97DB-9501-4683-B269-02FABEAD1E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51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EEC9C-7542-4617-A042-9C8481130D6F}" type="datetimeFigureOut">
              <a:rPr lang="ru-RU" smtClean="0"/>
              <a:t>17.07.2022</a:t>
            </a:fld>
            <a:endParaRPr lang="ru-RU"/>
          </a:p>
        </p:txBody>
      </p:sp>
      <p:sp>
        <p:nvSpPr>
          <p:cNvPr id="1048652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653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C97DB-9501-4683-B269-02FABEAD1E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9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EEC9C-7542-4617-A042-9C8481130D6F}" type="datetimeFigureOut">
              <a:rPr lang="ru-RU" smtClean="0"/>
              <a:t>17.07.2022</a:t>
            </a:fld>
            <a:endParaRPr lang="ru-RU"/>
          </a:p>
        </p:txBody>
      </p:sp>
      <p:sp>
        <p:nvSpPr>
          <p:cNvPr id="1048660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661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C97DB-9501-4683-B269-02FABEAD1E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8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79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80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8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EEC9C-7542-4617-A042-9C8481130D6F}" type="datetimeFigureOut">
              <a:rPr lang="ru-RU" smtClean="0"/>
              <a:t>17.07.2022</a:t>
            </a:fld>
            <a:endParaRPr lang="ru-RU"/>
          </a:p>
        </p:txBody>
      </p:sp>
      <p:sp>
        <p:nvSpPr>
          <p:cNvPr id="104868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68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C97DB-9501-4683-B269-02FABEAD1E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6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104866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6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EEC9C-7542-4617-A042-9C8481130D6F}" type="datetimeFigureOut">
              <a:rPr lang="ru-RU" smtClean="0"/>
              <a:t>17.07.2022</a:t>
            </a:fld>
            <a:endParaRPr lang="ru-RU"/>
          </a:p>
        </p:txBody>
      </p:sp>
      <p:sp>
        <p:nvSpPr>
          <p:cNvPr id="104866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66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C97DB-9501-4683-B269-02FABEAD1E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577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578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9EEC9C-7542-4617-A042-9C8481130D6F}" type="datetimeFigureOut">
              <a:rPr lang="ru-RU" smtClean="0"/>
              <a:t>17.07.2022</a:t>
            </a:fld>
            <a:endParaRPr lang="ru-RU"/>
          </a:p>
        </p:txBody>
      </p:sp>
      <p:sp>
        <p:nvSpPr>
          <p:cNvPr id="1048579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04858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5C97DB-9501-4683-B269-02FABEAD1E8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.jpeg"/><Relationship Id="rId7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.jpeg"/><Relationship Id="rId7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33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2.jpeg"/><Relationship Id="rId7" Type="http://schemas.openxmlformats.org/officeDocument/2006/relationships/image" Target="../media/image3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2.jpeg"/><Relationship Id="rId7" Type="http://schemas.openxmlformats.org/officeDocument/2006/relationships/image" Target="../media/image3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2.jpeg"/><Relationship Id="rId7" Type="http://schemas.openxmlformats.org/officeDocument/2006/relationships/image" Target="../media/image4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2.jpeg"/><Relationship Id="rId7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2.jpeg"/><Relationship Id="rId7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2.jpeg"/><Relationship Id="rId7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.jpeg"/><Relationship Id="rId7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77" name="Рисунок 3" descr="fon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pic>
        <p:nvPicPr>
          <p:cNvPr id="2097178" name="Рисунок 4" descr="Mordva_Uzor-225x30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" y="0"/>
            <a:ext cx="1660916" cy="2357430"/>
          </a:xfrm>
          <a:prstGeom prst="rect">
            <a:avLst/>
          </a:prstGeom>
        </p:spPr>
      </p:pic>
      <p:pic>
        <p:nvPicPr>
          <p:cNvPr id="2097179" name="Рисунок 5" descr="Mordva_Uzor-225x30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2357430"/>
            <a:ext cx="1660917" cy="2286016"/>
          </a:xfrm>
          <a:prstGeom prst="rect">
            <a:avLst/>
          </a:prstGeom>
        </p:spPr>
      </p:pic>
      <p:pic>
        <p:nvPicPr>
          <p:cNvPr id="2097180" name="Рисунок 6" descr="Mordva_Uzor-225x300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0" y="4643446"/>
            <a:ext cx="1660916" cy="2214554"/>
          </a:xfrm>
          <a:prstGeom prst="rect">
            <a:avLst/>
          </a:prstGeom>
        </p:spPr>
      </p:pic>
      <p:sp>
        <p:nvSpPr>
          <p:cNvPr id="1048599" name="TextBox 18"/>
          <p:cNvSpPr txBox="1"/>
          <p:nvPr/>
        </p:nvSpPr>
        <p:spPr>
          <a:xfrm>
            <a:off x="2428860" y="3071810"/>
            <a:ext cx="6672580" cy="8153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Республика Мордовия</a:t>
            </a:r>
            <a:endParaRPr lang="ru-RU" sz="4800" b="1" dirty="0">
              <a:solidFill>
                <a:srgbClr val="FF0000"/>
              </a:solidFill>
            </a:endParaRPr>
          </a:p>
        </p:txBody>
      </p:sp>
      <p:pic>
        <p:nvPicPr>
          <p:cNvPr id="2097181" name="Рисунок 2097180"/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2616904" y="139449"/>
            <a:ext cx="4351193" cy="2966356"/>
          </a:xfrm>
          <a:prstGeom prst="rect">
            <a:avLst/>
          </a:prstGeom>
        </p:spPr>
      </p:pic>
      <p:pic>
        <p:nvPicPr>
          <p:cNvPr id="2097182" name="Рисунок 2097181"/>
          <p:cNvPicPr>
            <a:picLocks/>
          </p:cNvPicPr>
          <p:nvPr/>
        </p:nvPicPr>
        <p:blipFill>
          <a:blip r:embed="rId7"/>
          <a:stretch>
            <a:fillRect/>
          </a:stretch>
        </p:blipFill>
        <p:spPr>
          <a:xfrm>
            <a:off x="3097280" y="3887150"/>
            <a:ext cx="6004160" cy="3520877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10" name="Рисунок 3" descr="fon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pic>
        <p:nvPicPr>
          <p:cNvPr id="2097211" name="Рисунок 4" descr="Mordva_Uzor-225x30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" y="0"/>
            <a:ext cx="1660916" cy="2357430"/>
          </a:xfrm>
          <a:prstGeom prst="rect">
            <a:avLst/>
          </a:prstGeom>
        </p:spPr>
      </p:pic>
      <p:pic>
        <p:nvPicPr>
          <p:cNvPr id="2097212" name="Рисунок 5" descr="Mordva_Uzor-225x30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2357430"/>
            <a:ext cx="1660917" cy="2286016"/>
          </a:xfrm>
          <a:prstGeom prst="rect">
            <a:avLst/>
          </a:prstGeom>
        </p:spPr>
      </p:pic>
      <p:pic>
        <p:nvPicPr>
          <p:cNvPr id="2097213" name="Рисунок 6" descr="Mordva_Uzor-225x300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0" y="4643446"/>
            <a:ext cx="1660916" cy="2214554"/>
          </a:xfrm>
          <a:prstGeom prst="rect">
            <a:avLst/>
          </a:prstGeom>
        </p:spPr>
      </p:pic>
      <p:pic>
        <p:nvPicPr>
          <p:cNvPr id="2097214" name="Picture 2" descr="http://boombob.ru/img/picture/Oct/14/a2008b8d76e9ff9fbed341d9f7d29964/1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500694" y="285728"/>
            <a:ext cx="3357586" cy="2520051"/>
          </a:xfrm>
          <a:prstGeom prst="rect">
            <a:avLst/>
          </a:prstGeom>
          <a:noFill/>
        </p:spPr>
      </p:pic>
      <p:pic>
        <p:nvPicPr>
          <p:cNvPr id="2097215" name="Picture 4" descr="http://boombob.ru/img/picture/Oct/14/a2008b8d76e9ff9fbed341d9f7d29964/9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785918" y="2143116"/>
            <a:ext cx="3571899" cy="2665365"/>
          </a:xfrm>
          <a:prstGeom prst="rect">
            <a:avLst/>
          </a:prstGeom>
          <a:noFill/>
        </p:spPr>
      </p:pic>
      <p:pic>
        <p:nvPicPr>
          <p:cNvPr id="2097216" name="Picture 6" descr="http://boombob.ru/img/picture/Jul/10/a1d49acf1cb3587c93fdbb700854da58/10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572132" y="4357694"/>
            <a:ext cx="3293634" cy="1854316"/>
          </a:xfrm>
          <a:prstGeom prst="rect">
            <a:avLst/>
          </a:prstGeom>
          <a:noFill/>
        </p:spPr>
      </p:pic>
      <p:sp>
        <p:nvSpPr>
          <p:cNvPr id="1048611" name="TextBox 8"/>
          <p:cNvSpPr txBox="1"/>
          <p:nvPr/>
        </p:nvSpPr>
        <p:spPr>
          <a:xfrm>
            <a:off x="3643306" y="357166"/>
            <a:ext cx="1871980" cy="3581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Бурый медведь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48612" name="TextBox 9"/>
          <p:cNvSpPr txBox="1"/>
          <p:nvPr/>
        </p:nvSpPr>
        <p:spPr>
          <a:xfrm>
            <a:off x="5143504" y="6286520"/>
            <a:ext cx="843279" cy="3581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Кабан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48613" name="TextBox 10"/>
          <p:cNvSpPr txBox="1"/>
          <p:nvPr/>
        </p:nvSpPr>
        <p:spPr>
          <a:xfrm>
            <a:off x="1857356" y="1714488"/>
            <a:ext cx="830580" cy="3581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Волки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17" name="Рисунок 3" descr="fon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pic>
        <p:nvPicPr>
          <p:cNvPr id="2097218" name="Рисунок 4" descr="Mordva_Uzor-225x30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" y="0"/>
            <a:ext cx="1660916" cy="2357430"/>
          </a:xfrm>
          <a:prstGeom prst="rect">
            <a:avLst/>
          </a:prstGeom>
        </p:spPr>
      </p:pic>
      <p:pic>
        <p:nvPicPr>
          <p:cNvPr id="2097219" name="Рисунок 5" descr="Mordva_Uzor-225x30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2357430"/>
            <a:ext cx="1660917" cy="2286016"/>
          </a:xfrm>
          <a:prstGeom prst="rect">
            <a:avLst/>
          </a:prstGeom>
        </p:spPr>
      </p:pic>
      <p:pic>
        <p:nvPicPr>
          <p:cNvPr id="2097220" name="Рисунок 6" descr="Mordva_Uzor-225x300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0" y="4643446"/>
            <a:ext cx="1660916" cy="2214554"/>
          </a:xfrm>
          <a:prstGeom prst="rect">
            <a:avLst/>
          </a:prstGeom>
        </p:spPr>
      </p:pic>
      <p:pic>
        <p:nvPicPr>
          <p:cNvPr id="2097221" name="Picture 2" descr="http://www.kronoki.ru/ufiles/mod/1/394/max_zayac-belyak._aleksandr_kononov_hf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857356" y="357166"/>
            <a:ext cx="2571768" cy="2729318"/>
          </a:xfrm>
          <a:prstGeom prst="rect">
            <a:avLst/>
          </a:prstGeom>
          <a:noFill/>
        </p:spPr>
      </p:pic>
      <p:pic>
        <p:nvPicPr>
          <p:cNvPr id="2097222" name="Picture 4" descr="http://i.desktopvenue.com/walls/2/desktopvenue.com_24163_1280x960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143504" y="928670"/>
            <a:ext cx="3786214" cy="2839661"/>
          </a:xfrm>
          <a:prstGeom prst="rect">
            <a:avLst/>
          </a:prstGeom>
          <a:noFill/>
        </p:spPr>
      </p:pic>
      <p:pic>
        <p:nvPicPr>
          <p:cNvPr id="2097223" name="Picture 6" descr="http://www.dddkursk.ru/image/lenta/029666.1b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214546" y="3571876"/>
            <a:ext cx="2620897" cy="2357421"/>
          </a:xfrm>
          <a:prstGeom prst="rect">
            <a:avLst/>
          </a:prstGeom>
          <a:noFill/>
        </p:spPr>
      </p:pic>
      <p:pic>
        <p:nvPicPr>
          <p:cNvPr id="2097224" name="Picture 8" descr="http://cabarastudio.com/images/55e85a411696b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357818" y="4429132"/>
            <a:ext cx="3520133" cy="2071702"/>
          </a:xfrm>
          <a:prstGeom prst="rect">
            <a:avLst/>
          </a:prstGeom>
          <a:noFill/>
        </p:spPr>
      </p:pic>
      <p:sp>
        <p:nvSpPr>
          <p:cNvPr id="1048614" name="TextBox 9"/>
          <p:cNvSpPr txBox="1"/>
          <p:nvPr/>
        </p:nvSpPr>
        <p:spPr>
          <a:xfrm>
            <a:off x="4572000" y="6143644"/>
            <a:ext cx="683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Бобр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48615" name="TextBox 11"/>
          <p:cNvSpPr txBox="1"/>
          <p:nvPr/>
        </p:nvSpPr>
        <p:spPr>
          <a:xfrm>
            <a:off x="1857356" y="5929330"/>
            <a:ext cx="970280" cy="3581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Куница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48616" name="TextBox 12"/>
          <p:cNvSpPr txBox="1"/>
          <p:nvPr/>
        </p:nvSpPr>
        <p:spPr>
          <a:xfrm>
            <a:off x="4500562" y="214290"/>
            <a:ext cx="716280" cy="3581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Заяц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48617" name="TextBox 13"/>
          <p:cNvSpPr txBox="1"/>
          <p:nvPr/>
        </p:nvSpPr>
        <p:spPr>
          <a:xfrm>
            <a:off x="8143900" y="500042"/>
            <a:ext cx="741679" cy="3581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Рысь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25" name="Рисунок 3" descr="fon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pic>
        <p:nvPicPr>
          <p:cNvPr id="2097226" name="Рисунок 4" descr="Mordva_Uzor-225x30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" y="0"/>
            <a:ext cx="1660916" cy="2357430"/>
          </a:xfrm>
          <a:prstGeom prst="rect">
            <a:avLst/>
          </a:prstGeom>
        </p:spPr>
      </p:pic>
      <p:pic>
        <p:nvPicPr>
          <p:cNvPr id="2097227" name="Рисунок 5" descr="Mordva_Uzor-225x30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2357430"/>
            <a:ext cx="1660917" cy="2286016"/>
          </a:xfrm>
          <a:prstGeom prst="rect">
            <a:avLst/>
          </a:prstGeom>
        </p:spPr>
      </p:pic>
      <p:pic>
        <p:nvPicPr>
          <p:cNvPr id="2097228" name="Рисунок 6" descr="Mordva_Uzor-225x300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0" y="4643446"/>
            <a:ext cx="1660916" cy="2214554"/>
          </a:xfrm>
          <a:prstGeom prst="rect">
            <a:avLst/>
          </a:prstGeom>
        </p:spPr>
      </p:pic>
      <p:pic>
        <p:nvPicPr>
          <p:cNvPr id="2097229" name="Picture 2" descr="http://nevsepic.com.ua/uploads/posts/2011-10/thumbs/1317940677_www.nevsepic.com.ua_205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857356" y="357166"/>
            <a:ext cx="3000396" cy="2723503"/>
          </a:xfrm>
          <a:prstGeom prst="rect">
            <a:avLst/>
          </a:prstGeom>
          <a:noFill/>
        </p:spPr>
      </p:pic>
      <p:pic>
        <p:nvPicPr>
          <p:cNvPr id="2097230" name="Picture 4" descr="http://www.birdswallpapers.org/wp-content/uploads/wallpapers/owl_in_flight_forest_wallpaper_-_1152x864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286380" y="1357298"/>
            <a:ext cx="3714776" cy="2786082"/>
          </a:xfrm>
          <a:prstGeom prst="rect">
            <a:avLst/>
          </a:prstGeom>
          <a:noFill/>
        </p:spPr>
      </p:pic>
      <p:pic>
        <p:nvPicPr>
          <p:cNvPr id="2097231" name="Picture 6" descr="http://galereika.org/_ph/156/133393421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1714480" y="3929066"/>
            <a:ext cx="3524275" cy="2643206"/>
          </a:xfrm>
          <a:prstGeom prst="rect">
            <a:avLst/>
          </a:prstGeom>
          <a:noFill/>
        </p:spPr>
      </p:pic>
      <p:sp>
        <p:nvSpPr>
          <p:cNvPr id="1048618" name="TextBox 8"/>
          <p:cNvSpPr txBox="1"/>
          <p:nvPr/>
        </p:nvSpPr>
        <p:spPr>
          <a:xfrm>
            <a:off x="2143108" y="3500438"/>
            <a:ext cx="856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Филин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48619" name="TextBox 9"/>
          <p:cNvSpPr txBox="1"/>
          <p:nvPr/>
        </p:nvSpPr>
        <p:spPr>
          <a:xfrm>
            <a:off x="4929190" y="214290"/>
            <a:ext cx="1021079" cy="3581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Глухарь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48620" name="TextBox 10"/>
          <p:cNvSpPr txBox="1"/>
          <p:nvPr/>
        </p:nvSpPr>
        <p:spPr>
          <a:xfrm>
            <a:off x="8001024" y="928670"/>
            <a:ext cx="716279" cy="3581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Сова</a:t>
            </a:r>
            <a:endParaRPr lang="ru-RU" b="1" dirty="0"/>
          </a:p>
        </p:txBody>
      </p:sp>
      <p:sp>
        <p:nvSpPr>
          <p:cNvPr id="1048621" name="Стрелка вниз 11"/>
          <p:cNvSpPr/>
          <p:nvPr/>
        </p:nvSpPr>
        <p:spPr>
          <a:xfrm rot="5761283">
            <a:off x="5315770" y="3903380"/>
            <a:ext cx="235451" cy="127670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48622" name="TextBox 13"/>
          <p:cNvSpPr txBox="1"/>
          <p:nvPr/>
        </p:nvSpPr>
        <p:spPr>
          <a:xfrm>
            <a:off x="6000760" y="4786322"/>
            <a:ext cx="2714644" cy="1691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Чем отличаются сова и филин? (Это – «ушки».)</a:t>
            </a:r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А почему у филина и совы большие глаза?</a:t>
            </a:r>
          </a:p>
          <a:p>
            <a:pPr algn="ctr"/>
            <a:r>
              <a:rPr lang="ru-RU" dirty="0" smtClean="0"/>
              <a:t>(Они ночные птицы.)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32" name="Рисунок 3" descr="fon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pic>
        <p:nvPicPr>
          <p:cNvPr id="2097233" name="Рисунок 4" descr="Mordva_Uzor-225x30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" y="0"/>
            <a:ext cx="1660916" cy="2357430"/>
          </a:xfrm>
          <a:prstGeom prst="rect">
            <a:avLst/>
          </a:prstGeom>
        </p:spPr>
      </p:pic>
      <p:pic>
        <p:nvPicPr>
          <p:cNvPr id="2097234" name="Рисунок 5" descr="Mordva_Uzor-225x30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2357430"/>
            <a:ext cx="1660917" cy="2286016"/>
          </a:xfrm>
          <a:prstGeom prst="rect">
            <a:avLst/>
          </a:prstGeom>
        </p:spPr>
      </p:pic>
      <p:pic>
        <p:nvPicPr>
          <p:cNvPr id="2097235" name="Рисунок 6" descr="Mordva_Uzor-225x300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0" y="4643446"/>
            <a:ext cx="1660916" cy="2214554"/>
          </a:xfrm>
          <a:prstGeom prst="rect">
            <a:avLst/>
          </a:prstGeom>
        </p:spPr>
      </p:pic>
      <p:pic>
        <p:nvPicPr>
          <p:cNvPr id="2097236" name="Picture 2" descr="http://www.playing-field.ru/img/2015/051816/1843678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357950" y="1142984"/>
            <a:ext cx="2351055" cy="3338498"/>
          </a:xfrm>
          <a:prstGeom prst="rect">
            <a:avLst/>
          </a:prstGeom>
          <a:noFill/>
        </p:spPr>
      </p:pic>
      <p:pic>
        <p:nvPicPr>
          <p:cNvPr id="2097237" name="Picture 4" descr="http://ibc.lynxeds.com/files/pictures/Steppe_Eagle_0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785918" y="357166"/>
            <a:ext cx="4286280" cy="2867522"/>
          </a:xfrm>
          <a:prstGeom prst="rect">
            <a:avLst/>
          </a:prstGeom>
          <a:noFill/>
        </p:spPr>
      </p:pic>
      <p:pic>
        <p:nvPicPr>
          <p:cNvPr id="2097238" name="Picture 6" descr="http://24.kz/media/k2/items/cache/8b378df2385b41ec2da904afa06a5506_XL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1714480" y="3500438"/>
            <a:ext cx="4559659" cy="3034707"/>
          </a:xfrm>
          <a:prstGeom prst="rect">
            <a:avLst/>
          </a:prstGeom>
          <a:noFill/>
        </p:spPr>
      </p:pic>
      <p:sp>
        <p:nvSpPr>
          <p:cNvPr id="1048623" name="TextBox 8"/>
          <p:cNvSpPr txBox="1"/>
          <p:nvPr/>
        </p:nvSpPr>
        <p:spPr>
          <a:xfrm>
            <a:off x="6215074" y="285728"/>
            <a:ext cx="697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Орел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48624" name="TextBox 9"/>
          <p:cNvSpPr txBox="1"/>
          <p:nvPr/>
        </p:nvSpPr>
        <p:spPr>
          <a:xfrm>
            <a:off x="6357950" y="6143644"/>
            <a:ext cx="995679" cy="3581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Лебеди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48625" name="TextBox 10"/>
          <p:cNvSpPr txBox="1"/>
          <p:nvPr/>
        </p:nvSpPr>
        <p:spPr>
          <a:xfrm>
            <a:off x="8072462" y="714356"/>
            <a:ext cx="690879" cy="3581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Аист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39" name="Рисунок 3" descr="fon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pic>
        <p:nvPicPr>
          <p:cNvPr id="2097240" name="Рисунок 4" descr="Mordva_Uzor-225x30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" y="0"/>
            <a:ext cx="1660916" cy="2357430"/>
          </a:xfrm>
          <a:prstGeom prst="rect">
            <a:avLst/>
          </a:prstGeom>
        </p:spPr>
      </p:pic>
      <p:pic>
        <p:nvPicPr>
          <p:cNvPr id="2097241" name="Рисунок 5" descr="Mordva_Uzor-225x30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2357430"/>
            <a:ext cx="1660917" cy="2286016"/>
          </a:xfrm>
          <a:prstGeom prst="rect">
            <a:avLst/>
          </a:prstGeom>
        </p:spPr>
      </p:pic>
      <p:pic>
        <p:nvPicPr>
          <p:cNvPr id="2097242" name="Рисунок 6" descr="Mordva_Uzor-225x300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0" y="4643446"/>
            <a:ext cx="1660916" cy="2214554"/>
          </a:xfrm>
          <a:prstGeom prst="rect">
            <a:avLst/>
          </a:prstGeom>
        </p:spPr>
      </p:pic>
      <p:pic>
        <p:nvPicPr>
          <p:cNvPr id="2097243" name="Picture 2" descr="http://img.2r.ru/routes/2015/07/a7fecd0d32621a3789272d6707ea51bb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857356" y="785794"/>
            <a:ext cx="3571900" cy="2308340"/>
          </a:xfrm>
          <a:prstGeom prst="rect">
            <a:avLst/>
          </a:prstGeom>
          <a:noFill/>
        </p:spPr>
      </p:pic>
      <p:sp>
        <p:nvSpPr>
          <p:cNvPr id="1048626" name="TextBox 7"/>
          <p:cNvSpPr txBox="1"/>
          <p:nvPr/>
        </p:nvSpPr>
        <p:spPr>
          <a:xfrm>
            <a:off x="5143504" y="214290"/>
            <a:ext cx="3738880" cy="5740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Национальная еда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2097244" name="Picture 4" descr="http://kolomna.galaxybowling.ru/pics/subrestaurant/268.jpg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00232" y="3929066"/>
            <a:ext cx="4071966" cy="2647833"/>
          </a:xfrm>
          <a:prstGeom prst="rect">
            <a:avLst/>
          </a:prstGeom>
          <a:noFill/>
        </p:spPr>
      </p:pic>
      <p:pic>
        <p:nvPicPr>
          <p:cNvPr id="2097245" name="Picture 6" descr="http://palomnichestvo.net/dieta-dlya-pohu/imgs/32251-pobochnye-deystviya-chaya-dlya-pohudeniya-stroynaya-figura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786446" y="2500306"/>
            <a:ext cx="2928990" cy="2061141"/>
          </a:xfrm>
          <a:prstGeom prst="rect">
            <a:avLst/>
          </a:prstGeom>
          <a:noFill/>
        </p:spPr>
      </p:pic>
      <p:sp>
        <p:nvSpPr>
          <p:cNvPr id="1048627" name="TextBox 9"/>
          <p:cNvSpPr txBox="1"/>
          <p:nvPr/>
        </p:nvSpPr>
        <p:spPr>
          <a:xfrm>
            <a:off x="6143636" y="6143644"/>
            <a:ext cx="1275080" cy="3581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Пельмени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48628" name="TextBox 10"/>
          <p:cNvSpPr txBox="1"/>
          <p:nvPr/>
        </p:nvSpPr>
        <p:spPr>
          <a:xfrm>
            <a:off x="5572132" y="1071546"/>
            <a:ext cx="881379" cy="3581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Блины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48629" name="TextBox 11"/>
          <p:cNvSpPr txBox="1"/>
          <p:nvPr/>
        </p:nvSpPr>
        <p:spPr>
          <a:xfrm>
            <a:off x="7786710" y="4714884"/>
            <a:ext cx="957580" cy="3581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Пироги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46" name="Рисунок 3" descr="fon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pic>
        <p:nvPicPr>
          <p:cNvPr id="2097247" name="Рисунок 4" descr="Mordva_Uzor-225x30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" y="0"/>
            <a:ext cx="1660916" cy="2357430"/>
          </a:xfrm>
          <a:prstGeom prst="rect">
            <a:avLst/>
          </a:prstGeom>
        </p:spPr>
      </p:pic>
      <p:pic>
        <p:nvPicPr>
          <p:cNvPr id="2097248" name="Рисунок 5" descr="Mordva_Uzor-225x30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2357430"/>
            <a:ext cx="1660917" cy="2286016"/>
          </a:xfrm>
          <a:prstGeom prst="rect">
            <a:avLst/>
          </a:prstGeom>
        </p:spPr>
      </p:pic>
      <p:pic>
        <p:nvPicPr>
          <p:cNvPr id="2097249" name="Рисунок 6" descr="Mordva_Uzor-225x300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0" y="4643446"/>
            <a:ext cx="1660916" cy="2214554"/>
          </a:xfrm>
          <a:prstGeom prst="rect">
            <a:avLst/>
          </a:prstGeom>
        </p:spPr>
      </p:pic>
      <p:sp>
        <p:nvSpPr>
          <p:cNvPr id="1048630" name="TextBox 7"/>
          <p:cNvSpPr txBox="1"/>
          <p:nvPr/>
        </p:nvSpPr>
        <p:spPr>
          <a:xfrm>
            <a:off x="1928794" y="2285992"/>
            <a:ext cx="6858048" cy="18948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00B050"/>
                </a:solidFill>
              </a:rPr>
              <a:t>Спасибо за внимание!</a:t>
            </a:r>
            <a:endParaRPr lang="ru-RU" sz="60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5" name="Рисунок 3" descr="fon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1" cy="6858000"/>
          </a:xfrm>
          <a:prstGeom prst="rect">
            <a:avLst/>
          </a:prstGeom>
        </p:spPr>
      </p:pic>
      <p:pic>
        <p:nvPicPr>
          <p:cNvPr id="2097166" name="Рисунок 4" descr="Mordva_Uzor-225x30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" y="0"/>
            <a:ext cx="1660916" cy="2357430"/>
          </a:xfrm>
          <a:prstGeom prst="rect">
            <a:avLst/>
          </a:prstGeom>
        </p:spPr>
      </p:pic>
      <p:pic>
        <p:nvPicPr>
          <p:cNvPr id="2097167" name="Рисунок 5" descr="Mordva_Uzor-225x30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2357430"/>
            <a:ext cx="1660917" cy="2286016"/>
          </a:xfrm>
          <a:prstGeom prst="rect">
            <a:avLst/>
          </a:prstGeom>
        </p:spPr>
      </p:pic>
      <p:pic>
        <p:nvPicPr>
          <p:cNvPr id="2097168" name="Рисунок 6" descr="Mordva_Uzor-225x300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0" y="4643446"/>
            <a:ext cx="1660916" cy="2214554"/>
          </a:xfrm>
          <a:prstGeom prst="rect">
            <a:avLst/>
          </a:prstGeom>
        </p:spPr>
      </p:pic>
      <p:sp>
        <p:nvSpPr>
          <p:cNvPr id="1048588" name="TextBox 7"/>
          <p:cNvSpPr txBox="1"/>
          <p:nvPr/>
        </p:nvSpPr>
        <p:spPr>
          <a:xfrm>
            <a:off x="2500298" y="214290"/>
            <a:ext cx="5429288" cy="802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Национальная символика Республики  </a:t>
            </a:r>
            <a:endParaRPr lang="ru-RU" sz="2400" b="1" dirty="0"/>
          </a:p>
        </p:txBody>
      </p:sp>
      <p:pic>
        <p:nvPicPr>
          <p:cNvPr id="2097169" name="Рисунок 8" descr="mordoviya_flag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1714480" y="1802392"/>
            <a:ext cx="3500462" cy="2338309"/>
          </a:xfrm>
          <a:prstGeom prst="rect">
            <a:avLst/>
          </a:prstGeom>
        </p:spPr>
      </p:pic>
      <p:pic>
        <p:nvPicPr>
          <p:cNvPr id="2097170" name="Рисунок 9" descr="mordoviya_coa.jpg"/>
          <p:cNvPicPr>
            <a:picLocks noChangeAspect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57884" y="2857496"/>
            <a:ext cx="3105150" cy="3429000"/>
          </a:xfrm>
          <a:prstGeom prst="rect">
            <a:avLst/>
          </a:prstGeom>
        </p:spPr>
      </p:pic>
      <p:sp>
        <p:nvSpPr>
          <p:cNvPr id="1048589" name="Стрелка вниз 10"/>
          <p:cNvSpPr/>
          <p:nvPr/>
        </p:nvSpPr>
        <p:spPr>
          <a:xfrm rot="3496219">
            <a:off x="5348049" y="1223601"/>
            <a:ext cx="235451" cy="237595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48590" name="Стрелка вниз 11"/>
          <p:cNvSpPr/>
          <p:nvPr/>
        </p:nvSpPr>
        <p:spPr>
          <a:xfrm rot="19696546">
            <a:off x="6649229" y="1696688"/>
            <a:ext cx="235451" cy="1407431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48591" name="TextBox 12"/>
          <p:cNvSpPr txBox="1"/>
          <p:nvPr/>
        </p:nvSpPr>
        <p:spPr>
          <a:xfrm>
            <a:off x="5786446" y="1071546"/>
            <a:ext cx="2286016" cy="891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Этот знак обозначает «Солнце»</a:t>
            </a:r>
            <a:endParaRPr lang="ru-RU" dirty="0"/>
          </a:p>
        </p:txBody>
      </p:sp>
      <p:sp>
        <p:nvSpPr>
          <p:cNvPr id="1048592" name="TextBox 14"/>
          <p:cNvSpPr txBox="1"/>
          <p:nvPr/>
        </p:nvSpPr>
        <p:spPr>
          <a:xfrm>
            <a:off x="3500430" y="5000636"/>
            <a:ext cx="2557780" cy="3581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Это «красная Лисица»</a:t>
            </a:r>
            <a:endParaRPr lang="ru-RU" dirty="0"/>
          </a:p>
        </p:txBody>
      </p:sp>
      <p:sp>
        <p:nvSpPr>
          <p:cNvPr id="1048593" name="TextBox 15"/>
          <p:cNvSpPr txBox="1"/>
          <p:nvPr/>
        </p:nvSpPr>
        <p:spPr>
          <a:xfrm>
            <a:off x="2500298" y="1142984"/>
            <a:ext cx="1428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ФЛАГ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1048594" name="TextBox 16"/>
          <p:cNvSpPr txBox="1"/>
          <p:nvPr/>
        </p:nvSpPr>
        <p:spPr>
          <a:xfrm>
            <a:off x="7572396" y="2214554"/>
            <a:ext cx="1428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ГЕРБ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1048595" name="Стрелка вниз 17"/>
          <p:cNvSpPr/>
          <p:nvPr/>
        </p:nvSpPr>
        <p:spPr>
          <a:xfrm rot="15352905" flipH="1">
            <a:off x="6152650" y="3918955"/>
            <a:ext cx="200123" cy="179519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2" name="Рисунок 3" descr="fon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pic>
        <p:nvPicPr>
          <p:cNvPr id="2097153" name="Рисунок 4" descr="Mordva_Uzor-225x30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" y="0"/>
            <a:ext cx="1660916" cy="2357430"/>
          </a:xfrm>
          <a:prstGeom prst="rect">
            <a:avLst/>
          </a:prstGeom>
        </p:spPr>
      </p:pic>
      <p:pic>
        <p:nvPicPr>
          <p:cNvPr id="2097154" name="Рисунок 5" descr="Mordva_Uzor-225x30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2357430"/>
            <a:ext cx="1660917" cy="2286016"/>
          </a:xfrm>
          <a:prstGeom prst="rect">
            <a:avLst/>
          </a:prstGeom>
        </p:spPr>
      </p:pic>
      <p:pic>
        <p:nvPicPr>
          <p:cNvPr id="2097155" name="Рисунок 6" descr="Mordva_Uzor-225x300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0" y="4643446"/>
            <a:ext cx="1660916" cy="2214554"/>
          </a:xfrm>
          <a:prstGeom prst="rect">
            <a:avLst/>
          </a:prstGeom>
        </p:spPr>
      </p:pic>
      <p:sp>
        <p:nvSpPr>
          <p:cNvPr id="1048586" name="TextBox 8"/>
          <p:cNvSpPr txBox="1"/>
          <p:nvPr/>
        </p:nvSpPr>
        <p:spPr>
          <a:xfrm>
            <a:off x="2357422" y="357166"/>
            <a:ext cx="6367780" cy="510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Столица Республики - город </a:t>
            </a:r>
            <a:r>
              <a:rPr lang="ru-RU" sz="2800" dirty="0" smtClean="0">
                <a:solidFill>
                  <a:srgbClr val="FF0000"/>
                </a:solidFill>
              </a:rPr>
              <a:t>Саранск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2097156" name="Picture 2" descr="http://ruxpert.ru/images/4/4f/%D0%A5%D1%80%D0%B0%D0%BC_%D0%9A%D0%B0%D0%B7%D0%B0%D0%BD%D1%81%D0%BA%D0%BE%D0%B9_%D0%B8%D0%BA%D0%BE%D0%BD%D1%8B_%D0%91%D0%BE%D0%B6%D0%B8%D0%B5%D0%B9_%D0%9C%D0%B0%D1%82%D0%B5%D1%80%D0%B8_%D0%B2_%D0%A1%D0%B0%D1%80%D0%B0%D0%BD%D1%81%D0%BA%D0%B5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857356" y="1071546"/>
            <a:ext cx="3320965" cy="2928958"/>
          </a:xfrm>
          <a:prstGeom prst="rect">
            <a:avLst/>
          </a:prstGeom>
          <a:noFill/>
        </p:spPr>
      </p:pic>
      <p:pic>
        <p:nvPicPr>
          <p:cNvPr id="2097157" name="Picture 4" descr="http://mtdata.ru/u17/photo6FCD/20245648373-0/huge.jpe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947691" y="4124100"/>
            <a:ext cx="5187241" cy="2733900"/>
          </a:xfrm>
          <a:prstGeom prst="rect">
            <a:avLst/>
          </a:prstGeom>
          <a:noFill/>
        </p:spPr>
      </p:pic>
      <p:pic>
        <p:nvPicPr>
          <p:cNvPr id="2097158" name="Рисунок 2097157"/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>
            <a:off x="4890251" y="1067155"/>
            <a:ext cx="3896591" cy="27339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9" name="Рисунок 3" descr="fon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pic>
        <p:nvPicPr>
          <p:cNvPr id="2097160" name="Рисунок 4" descr="Mordva_Uzor-225x30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" y="0"/>
            <a:ext cx="1660916" cy="2357430"/>
          </a:xfrm>
          <a:prstGeom prst="rect">
            <a:avLst/>
          </a:prstGeom>
        </p:spPr>
      </p:pic>
      <p:pic>
        <p:nvPicPr>
          <p:cNvPr id="2097161" name="Рисунок 5" descr="Mordva_Uzor-225x30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2357430"/>
            <a:ext cx="1660917" cy="2286016"/>
          </a:xfrm>
          <a:prstGeom prst="rect">
            <a:avLst/>
          </a:prstGeom>
        </p:spPr>
      </p:pic>
      <p:pic>
        <p:nvPicPr>
          <p:cNvPr id="2097162" name="Рисунок 6" descr="Mordva_Uzor-225x300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0" y="4643446"/>
            <a:ext cx="1660916" cy="2214554"/>
          </a:xfrm>
          <a:prstGeom prst="rect">
            <a:avLst/>
          </a:prstGeom>
        </p:spPr>
      </p:pic>
      <p:sp>
        <p:nvSpPr>
          <p:cNvPr id="1048587" name="TextBox 7"/>
          <p:cNvSpPr txBox="1"/>
          <p:nvPr/>
        </p:nvSpPr>
        <p:spPr>
          <a:xfrm>
            <a:off x="3286116" y="357166"/>
            <a:ext cx="3980180" cy="510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Национальная одежда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2097163" name="Рисунок 9" descr="IMG_3435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5357817" y="1214422"/>
            <a:ext cx="3096000" cy="4651270"/>
          </a:xfrm>
          <a:prstGeom prst="rect">
            <a:avLst/>
          </a:prstGeom>
        </p:spPr>
      </p:pic>
      <p:pic>
        <p:nvPicPr>
          <p:cNvPr id="2097164" name="Рисунок 10" descr="IMG_3420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>
          <a:xfrm>
            <a:off x="2285983" y="1214422"/>
            <a:ext cx="2808000" cy="469835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71" name="Рисунок 3" descr="fon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pic>
        <p:nvPicPr>
          <p:cNvPr id="2097172" name="Рисунок 4" descr="Mordva_Uzor-225x30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" y="0"/>
            <a:ext cx="1660916" cy="2357430"/>
          </a:xfrm>
          <a:prstGeom prst="rect">
            <a:avLst/>
          </a:prstGeom>
        </p:spPr>
      </p:pic>
      <p:pic>
        <p:nvPicPr>
          <p:cNvPr id="2097173" name="Рисунок 5" descr="Mordva_Uzor-225x30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2357430"/>
            <a:ext cx="1660917" cy="2286016"/>
          </a:xfrm>
          <a:prstGeom prst="rect">
            <a:avLst/>
          </a:prstGeom>
        </p:spPr>
      </p:pic>
      <p:pic>
        <p:nvPicPr>
          <p:cNvPr id="2097174" name="Рисунок 6" descr="Mordva_Uzor-225x300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0" y="4643446"/>
            <a:ext cx="1660916" cy="2214554"/>
          </a:xfrm>
          <a:prstGeom prst="rect">
            <a:avLst/>
          </a:prstGeom>
        </p:spPr>
      </p:pic>
      <p:sp>
        <p:nvSpPr>
          <p:cNvPr id="1048596" name="TextBox 7"/>
          <p:cNvSpPr txBox="1"/>
          <p:nvPr/>
        </p:nvSpPr>
        <p:spPr>
          <a:xfrm>
            <a:off x="2143108" y="142852"/>
            <a:ext cx="4234180" cy="510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Национальные ремёсла</a:t>
            </a:r>
            <a:endParaRPr lang="ru-RU" sz="2800" b="1" dirty="0"/>
          </a:p>
        </p:txBody>
      </p:sp>
      <p:pic>
        <p:nvPicPr>
          <p:cNvPr id="2097175" name="Рисунок 8" descr="062215_052250220099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1714480" y="714356"/>
            <a:ext cx="3643338" cy="2732504"/>
          </a:xfrm>
          <a:prstGeom prst="rect">
            <a:avLst/>
          </a:prstGeom>
        </p:spPr>
      </p:pic>
      <p:sp>
        <p:nvSpPr>
          <p:cNvPr id="1048597" name="TextBox 9"/>
          <p:cNvSpPr txBox="1"/>
          <p:nvPr/>
        </p:nvSpPr>
        <p:spPr>
          <a:xfrm>
            <a:off x="5429256" y="785794"/>
            <a:ext cx="1325879" cy="3581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Матрёшки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097176" name="Рисунок 10" descr="IMG_4114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>
          <a:xfrm>
            <a:off x="5000628" y="3714752"/>
            <a:ext cx="3762380" cy="2884742"/>
          </a:xfrm>
          <a:prstGeom prst="rect">
            <a:avLst/>
          </a:prstGeom>
        </p:spPr>
      </p:pic>
      <p:sp>
        <p:nvSpPr>
          <p:cNvPr id="1048598" name="TextBox 11"/>
          <p:cNvSpPr txBox="1"/>
          <p:nvPr/>
        </p:nvSpPr>
        <p:spPr>
          <a:xfrm>
            <a:off x="6429388" y="3214686"/>
            <a:ext cx="2176780" cy="3581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Плетение бисером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83" name="Рисунок 3" descr="fon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pic>
        <p:nvPicPr>
          <p:cNvPr id="2097184" name="Рисунок 4" descr="Mordva_Uzor-225x30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" y="0"/>
            <a:ext cx="1660916" cy="2357430"/>
          </a:xfrm>
          <a:prstGeom prst="rect">
            <a:avLst/>
          </a:prstGeom>
        </p:spPr>
      </p:pic>
      <p:pic>
        <p:nvPicPr>
          <p:cNvPr id="2097185" name="Рисунок 5" descr="Mordva_Uzor-225x30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2357430"/>
            <a:ext cx="1660917" cy="2286016"/>
          </a:xfrm>
          <a:prstGeom prst="rect">
            <a:avLst/>
          </a:prstGeom>
        </p:spPr>
      </p:pic>
      <p:pic>
        <p:nvPicPr>
          <p:cNvPr id="2097186" name="Рисунок 6" descr="Mordva_Uzor-225x300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0" y="4643446"/>
            <a:ext cx="1660916" cy="2214554"/>
          </a:xfrm>
          <a:prstGeom prst="rect">
            <a:avLst/>
          </a:prstGeom>
        </p:spPr>
      </p:pic>
      <p:pic>
        <p:nvPicPr>
          <p:cNvPr id="2097187" name="Рисунок 12" descr="95c92ef7933fd731f9bca8d5052a064e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85918" y="785794"/>
            <a:ext cx="3043811" cy="2286016"/>
          </a:xfrm>
          <a:prstGeom prst="rect">
            <a:avLst/>
          </a:prstGeom>
        </p:spPr>
      </p:pic>
      <p:sp>
        <p:nvSpPr>
          <p:cNvPr id="1048600" name="TextBox 13"/>
          <p:cNvSpPr txBox="1"/>
          <p:nvPr/>
        </p:nvSpPr>
        <p:spPr>
          <a:xfrm>
            <a:off x="1857356" y="214290"/>
            <a:ext cx="3167379" cy="3581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Валяние шерсти - ВАЛЕНКИ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048601" name="TextBox 14"/>
          <p:cNvSpPr txBox="1"/>
          <p:nvPr/>
        </p:nvSpPr>
        <p:spPr>
          <a:xfrm>
            <a:off x="6215074" y="3000372"/>
            <a:ext cx="2143140" cy="624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Гончарные изделия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097188" name="Рисунок 15" descr="IMG_3252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2571736" y="3643314"/>
            <a:ext cx="3405190" cy="2266580"/>
          </a:xfrm>
          <a:prstGeom prst="rect">
            <a:avLst/>
          </a:prstGeom>
        </p:spPr>
      </p:pic>
      <p:pic>
        <p:nvPicPr>
          <p:cNvPr id="2097189" name="Рисунок 16" descr="IMG_5935-min.jpg"/>
          <p:cNvPicPr>
            <a:picLocks noChangeAspect="1"/>
          </p:cNvPicPr>
          <p:nvPr/>
        </p:nvPicPr>
        <p:blipFill>
          <a:blip r:embed="rId8" cstate="email">
            <a:clrChange>
              <a:clrFrom>
                <a:srgbClr val="E4EAE8"/>
              </a:clrFrom>
              <a:clrTo>
                <a:srgbClr val="E4EAE8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72198" y="3857628"/>
            <a:ext cx="2889248" cy="279679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90" name="Рисунок 3" descr="fon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pic>
        <p:nvPicPr>
          <p:cNvPr id="2097191" name="Рисунок 4" descr="Mordva_Uzor-225x30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" y="0"/>
            <a:ext cx="1660916" cy="2357430"/>
          </a:xfrm>
          <a:prstGeom prst="rect">
            <a:avLst/>
          </a:prstGeom>
        </p:spPr>
      </p:pic>
      <p:pic>
        <p:nvPicPr>
          <p:cNvPr id="2097192" name="Рисунок 5" descr="Mordva_Uzor-225x30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2357430"/>
            <a:ext cx="1660917" cy="2286016"/>
          </a:xfrm>
          <a:prstGeom prst="rect">
            <a:avLst/>
          </a:prstGeom>
        </p:spPr>
      </p:pic>
      <p:pic>
        <p:nvPicPr>
          <p:cNvPr id="2097193" name="Рисунок 6" descr="Mordva_Uzor-225x300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0" y="4643446"/>
            <a:ext cx="1660916" cy="2214554"/>
          </a:xfrm>
          <a:prstGeom prst="rect">
            <a:avLst/>
          </a:prstGeom>
        </p:spPr>
      </p:pic>
      <p:sp>
        <p:nvSpPr>
          <p:cNvPr id="1048602" name="TextBox 8"/>
          <p:cNvSpPr txBox="1"/>
          <p:nvPr/>
        </p:nvSpPr>
        <p:spPr>
          <a:xfrm>
            <a:off x="1857356" y="214290"/>
            <a:ext cx="1928826" cy="624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Резьба по дереву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097194" name="Рисунок 9" descr="102314_051877355893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1857356" y="642919"/>
            <a:ext cx="4071966" cy="3276660"/>
          </a:xfrm>
          <a:prstGeom prst="rect">
            <a:avLst/>
          </a:prstGeom>
        </p:spPr>
      </p:pic>
      <p:pic>
        <p:nvPicPr>
          <p:cNvPr id="2097195" name="Рисунок 10" descr="IMG_4194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4928519" y="4000504"/>
            <a:ext cx="3929761" cy="2615747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96" name="Рисунок 3" descr="fon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pic>
        <p:nvPicPr>
          <p:cNvPr id="2097197" name="Рисунок 4" descr="Mordva_Uzor-225x30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" y="0"/>
            <a:ext cx="1660916" cy="2357430"/>
          </a:xfrm>
          <a:prstGeom prst="rect">
            <a:avLst/>
          </a:prstGeom>
        </p:spPr>
      </p:pic>
      <p:pic>
        <p:nvPicPr>
          <p:cNvPr id="2097198" name="Рисунок 5" descr="Mordva_Uzor-225x30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2357430"/>
            <a:ext cx="1660917" cy="2286016"/>
          </a:xfrm>
          <a:prstGeom prst="rect">
            <a:avLst/>
          </a:prstGeom>
        </p:spPr>
      </p:pic>
      <p:pic>
        <p:nvPicPr>
          <p:cNvPr id="2097199" name="Рисунок 6" descr="Mordva_Uzor-225x300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0" y="4643446"/>
            <a:ext cx="1660916" cy="2214554"/>
          </a:xfrm>
          <a:prstGeom prst="rect">
            <a:avLst/>
          </a:prstGeom>
        </p:spPr>
      </p:pic>
      <p:sp>
        <p:nvSpPr>
          <p:cNvPr id="1048603" name="TextBox 9"/>
          <p:cNvSpPr txBox="1"/>
          <p:nvPr/>
        </p:nvSpPr>
        <p:spPr>
          <a:xfrm>
            <a:off x="2143108" y="142852"/>
            <a:ext cx="6659880" cy="5740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Природа Мордовской республики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2097200" name="Picture 2" descr="http://www.mordovia.info/enc/images/thumb/8/85/1013001_4.jpg/180px-1013001_4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857356" y="785794"/>
            <a:ext cx="2643206" cy="1908982"/>
          </a:xfrm>
          <a:prstGeom prst="rect">
            <a:avLst/>
          </a:prstGeom>
          <a:noFill/>
        </p:spPr>
      </p:pic>
      <p:sp>
        <p:nvSpPr>
          <p:cNvPr id="1048604" name="TextBox 7"/>
          <p:cNvSpPr txBox="1"/>
          <p:nvPr/>
        </p:nvSpPr>
        <p:spPr>
          <a:xfrm>
            <a:off x="4572000" y="857232"/>
            <a:ext cx="1529080" cy="3581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Река Мокша</a:t>
            </a:r>
            <a:endParaRPr lang="ru-RU" b="1" dirty="0"/>
          </a:p>
        </p:txBody>
      </p:sp>
      <p:pic>
        <p:nvPicPr>
          <p:cNvPr id="2097201" name="Picture 4" descr="http://www.mordovia.info/enc/images/thumb/1/16/1013001_5.jpg/180px-1013001_5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857752" y="2143116"/>
            <a:ext cx="3022179" cy="1981206"/>
          </a:xfrm>
          <a:prstGeom prst="rect">
            <a:avLst/>
          </a:prstGeom>
          <a:noFill/>
        </p:spPr>
      </p:pic>
      <p:sp>
        <p:nvSpPr>
          <p:cNvPr id="1048605" name="TextBox 10"/>
          <p:cNvSpPr txBox="1"/>
          <p:nvPr/>
        </p:nvSpPr>
        <p:spPr>
          <a:xfrm>
            <a:off x="7215206" y="1714488"/>
            <a:ext cx="1275079" cy="3581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Река Сура</a:t>
            </a:r>
            <a:endParaRPr lang="ru-RU" b="1" dirty="0"/>
          </a:p>
        </p:txBody>
      </p:sp>
      <p:pic>
        <p:nvPicPr>
          <p:cNvPr id="2097202" name="Picture 6" descr="http://www.mordovia.info/enc/images/thumb/9/95/1013001_6.jpg/180px-1013001_6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000232" y="4286248"/>
            <a:ext cx="3000396" cy="2166952"/>
          </a:xfrm>
          <a:prstGeom prst="rect">
            <a:avLst/>
          </a:prstGeom>
          <a:noFill/>
        </p:spPr>
      </p:pic>
      <p:sp>
        <p:nvSpPr>
          <p:cNvPr id="1048606" name="TextBox 11"/>
          <p:cNvSpPr txBox="1"/>
          <p:nvPr/>
        </p:nvSpPr>
        <p:spPr>
          <a:xfrm>
            <a:off x="5072066" y="5429264"/>
            <a:ext cx="36433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Мордовский государственный заповедник им. П. Г. Смидовича</a:t>
            </a:r>
            <a:endParaRPr lang="ru-RU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03" name="Рисунок 3" descr="fon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pic>
        <p:nvPicPr>
          <p:cNvPr id="2097204" name="Рисунок 4" descr="Mordva_Uzor-225x30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" y="0"/>
            <a:ext cx="1660916" cy="2357430"/>
          </a:xfrm>
          <a:prstGeom prst="rect">
            <a:avLst/>
          </a:prstGeom>
        </p:spPr>
      </p:pic>
      <p:pic>
        <p:nvPicPr>
          <p:cNvPr id="2097205" name="Рисунок 5" descr="Mordva_Uzor-225x30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2357430"/>
            <a:ext cx="1660917" cy="2286016"/>
          </a:xfrm>
          <a:prstGeom prst="rect">
            <a:avLst/>
          </a:prstGeom>
        </p:spPr>
      </p:pic>
      <p:pic>
        <p:nvPicPr>
          <p:cNvPr id="2097206" name="Рисунок 6" descr="Mordva_Uzor-225x300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0" y="4643446"/>
            <a:ext cx="1660916" cy="2214554"/>
          </a:xfrm>
          <a:prstGeom prst="rect">
            <a:avLst/>
          </a:prstGeom>
        </p:spPr>
      </p:pic>
      <p:sp>
        <p:nvSpPr>
          <p:cNvPr id="1048607" name="TextBox 7"/>
          <p:cNvSpPr txBox="1"/>
          <p:nvPr/>
        </p:nvSpPr>
        <p:spPr>
          <a:xfrm>
            <a:off x="4214810" y="142852"/>
            <a:ext cx="3827780" cy="5740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Животные и птицы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2097207" name="Picture 2" descr="http://jpg.st.klumba.com/img/users/avatars/original/414/avatar-414328-20130821195614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857356" y="785794"/>
            <a:ext cx="2928926" cy="2196695"/>
          </a:xfrm>
          <a:prstGeom prst="rect">
            <a:avLst/>
          </a:prstGeom>
          <a:noFill/>
        </p:spPr>
      </p:pic>
      <p:pic>
        <p:nvPicPr>
          <p:cNvPr id="2097208" name="Picture 6" descr="http://cdn4.img.sputniknews.com/images/101982/32/1019823220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214942" y="1428736"/>
            <a:ext cx="3571900" cy="2282444"/>
          </a:xfrm>
          <a:prstGeom prst="rect">
            <a:avLst/>
          </a:prstGeom>
          <a:noFill/>
        </p:spPr>
      </p:pic>
      <p:pic>
        <p:nvPicPr>
          <p:cNvPr id="2097209" name="Picture 8" descr="http://u4.s.progorod11.ru/userfiles/picitem/1441198669-396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1928794" y="4071942"/>
            <a:ext cx="4001309" cy="2248540"/>
          </a:xfrm>
          <a:prstGeom prst="rect">
            <a:avLst/>
          </a:prstGeom>
          <a:noFill/>
        </p:spPr>
      </p:pic>
      <p:sp>
        <p:nvSpPr>
          <p:cNvPr id="1048608" name="TextBox 9"/>
          <p:cNvSpPr txBox="1"/>
          <p:nvPr/>
        </p:nvSpPr>
        <p:spPr>
          <a:xfrm>
            <a:off x="4929190" y="714356"/>
            <a:ext cx="3611879" cy="3581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Национальный символ - </a:t>
            </a:r>
            <a:r>
              <a:rPr lang="ru-RU" b="1" dirty="0" smtClean="0">
                <a:solidFill>
                  <a:srgbClr val="FF0000"/>
                </a:solidFill>
              </a:rPr>
              <a:t>Лисица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48609" name="TextBox 10"/>
          <p:cNvSpPr txBox="1"/>
          <p:nvPr/>
        </p:nvSpPr>
        <p:spPr>
          <a:xfrm>
            <a:off x="6286512" y="5786454"/>
            <a:ext cx="716280" cy="3581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Лось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48610" name="TextBox 11"/>
          <p:cNvSpPr txBox="1"/>
          <p:nvPr/>
        </p:nvSpPr>
        <p:spPr>
          <a:xfrm>
            <a:off x="7643834" y="3786190"/>
            <a:ext cx="868680" cy="3581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Зубры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114</Words>
  <Application>Microsoft Office PowerPoint</Application>
  <PresentationFormat>Экран (4:3)</PresentationFormat>
  <Paragraphs>44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home</cp:lastModifiedBy>
  <cp:revision>1</cp:revision>
  <dcterms:created xsi:type="dcterms:W3CDTF">2016-04-09T16:43:47Z</dcterms:created>
  <dcterms:modified xsi:type="dcterms:W3CDTF">2022-07-17T10:09:17Z</dcterms:modified>
</cp:coreProperties>
</file>