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68" r:id="rId14"/>
    <p:sldId id="269" r:id="rId15"/>
    <p:sldId id="275" r:id="rId16"/>
    <p:sldId id="270" r:id="rId17"/>
    <p:sldId id="272" r:id="rId18"/>
    <p:sldId id="273" r:id="rId19"/>
    <p:sldId id="274" r:id="rId20"/>
    <p:sldId id="279" r:id="rId21"/>
    <p:sldId id="271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7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3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2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64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65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9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4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01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4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2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5D1CF-7A81-46BA-928D-25AFEEF7A6D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857ED-A8E7-448B-8B75-75FBF0ABC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43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8183" y="327885"/>
            <a:ext cx="9144000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Барвихинская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на тему: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 друг или враг»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76536" y="3077383"/>
            <a:ext cx="3277849" cy="1655762"/>
          </a:xfrm>
        </p:spPr>
        <p:txBody>
          <a:bodyPr>
            <a:normAutofit/>
          </a:bodyPr>
          <a:lstStyle/>
          <a:p>
            <a:r>
              <a:rPr lang="ru-RU" dirty="0" smtClean="0"/>
              <a:t>Группа </a:t>
            </a:r>
            <a:r>
              <a:rPr lang="ru-RU" dirty="0" smtClean="0"/>
              <a:t>№9</a:t>
            </a:r>
            <a:endParaRPr lang="ru-RU" dirty="0" smtClean="0"/>
          </a:p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Самборская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6360" y="657152"/>
            <a:ext cx="102085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основной</a:t>
            </a:r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 «Что мы видели на улице», «Транспорт».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еседы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«Какие правила дорожного движения вы знаете?», «Внимание, дорожные знаки!», «Кто управляет дорогой?»,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себя на улице и в транспорте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?», «Надо слушаться без спора указанья светофора», «Вышел из дома будь внимателен».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плакатов, иллюстраций по безопасности дорожного движения с детьми.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произведений, рассматривание иллюстраций к ним: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Н.Носов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«Автомобиль»;  Дружинина М. «Наш друг светофор»; «Правила поведения на улице»; «Правила езды на велосипеде»; Иванов А. «Азбука безопасности»; Кривицкая А. «Тайны дорожных знаков», Серяков И. «Улица полна неожиданностей» и т.д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8740" y="396969"/>
            <a:ext cx="100633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(рисование, лепка, аппликация)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макетов «Моя улица»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подвижных, дидактических, сюжетно-ролевых игр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«Угадай транспорт», «Играй да смекай», «Подумай – отгадай!», «Веселый жезл», «Час пик», «Собери дорожные ситуации», «Научим Незнайку ПДД», «Что будет если…»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 «Перевозчик», «Воробушки и автомобиль», «Цветные автомобили», «Ловкий пешеход», «Пешеходы и транспорт» и т.д.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Игры-инсценировки: «Регулировщик», «Пешеходы».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игровых и проблемных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и обсуждение мультфильмов: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Азбука безопасности», «Уроки тетушки Совы».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заключительный. Подведение результатов конкурса макетов, проведение развлечения «Правила дорожного движения должен знать каждый!»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1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335" y="464361"/>
            <a:ext cx="51786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(законными представителями):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родителей   (законных представителей) с целями и задачами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(законных представителей) к участию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конкурсе макетов «Моя улица».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192" y="232086"/>
            <a:ext cx="4558539" cy="64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3574" y="627359"/>
            <a:ext cx="94540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развлечения «Правила дорожного движения должен знать каждый!»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улицах города», «Транспорт».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макетов «Моя улица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 «Безопасность детей - забота взрослых», «Обучение дошкольников правилам дорожного движения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«Взрослые! Вам подражают дети!».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 подвижных игр по ПДД.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проведенных мероприятий по теме.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презентация.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879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73244" y="2888809"/>
            <a:ext cx="4374107" cy="32805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3810" y="359764"/>
            <a:ext cx="9009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 ПДД, играя!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34" y="1226005"/>
            <a:ext cx="4766872" cy="3575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2818710"/>
            <a:ext cx="4846820" cy="36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"/>
          <a:stretch/>
        </p:blipFill>
        <p:spPr>
          <a:xfrm>
            <a:off x="7650049" y="669437"/>
            <a:ext cx="3747753" cy="4855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456" y="959212"/>
            <a:ext cx="3385922" cy="42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7" y="72279"/>
            <a:ext cx="4432297" cy="33242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" b="-34"/>
          <a:stretch/>
        </p:blipFill>
        <p:spPr>
          <a:xfrm>
            <a:off x="8815969" y="72279"/>
            <a:ext cx="3275575" cy="33242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 b="21"/>
          <a:stretch/>
        </p:blipFill>
        <p:spPr>
          <a:xfrm>
            <a:off x="5921930" y="3459222"/>
            <a:ext cx="2449179" cy="33302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" b="-27"/>
          <a:stretch/>
        </p:blipFill>
        <p:spPr>
          <a:xfrm>
            <a:off x="8350416" y="3396502"/>
            <a:ext cx="3841584" cy="33302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" b="-55"/>
          <a:stretch/>
        </p:blipFill>
        <p:spPr>
          <a:xfrm>
            <a:off x="4476333" y="72279"/>
            <a:ext cx="4340439" cy="3324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" b="-4"/>
          <a:stretch/>
        </p:blipFill>
        <p:spPr>
          <a:xfrm>
            <a:off x="2079156" y="3496637"/>
            <a:ext cx="4002373" cy="329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6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964038"/>
            <a:ext cx="3356139" cy="44748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487" y="224852"/>
            <a:ext cx="1091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по ПДД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 должен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каждый!»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480" y="2132207"/>
            <a:ext cx="3359187" cy="44748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26" y="964038"/>
            <a:ext cx="3377477" cy="2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8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22" y="423166"/>
            <a:ext cx="2442460" cy="32566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399" y="1500372"/>
            <a:ext cx="2442460" cy="3256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1377" y="3151745"/>
            <a:ext cx="2407860" cy="321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86" y="119921"/>
            <a:ext cx="2861247" cy="38149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466" y="3072567"/>
            <a:ext cx="2681678" cy="35755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46" y="142406"/>
            <a:ext cx="2827520" cy="3770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430" y="3335311"/>
            <a:ext cx="2484620" cy="3312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305" y="198619"/>
            <a:ext cx="3707567" cy="278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4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3062" y="424578"/>
            <a:ext cx="60526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творческо-исследовательский, информационный, практико-ориентированный, краткосрочный.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неделя, июнь.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старшей группы, воспитатели, родители.</a:t>
            </a:r>
          </a:p>
          <a:p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890" y="1603949"/>
            <a:ext cx="5340268" cy="40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61321" y="1140217"/>
            <a:ext cx="6311898" cy="47339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74725" y="1140216"/>
            <a:ext cx="6311899" cy="4733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514006"/>
            <a:ext cx="17838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старт!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5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86002" y="314794"/>
            <a:ext cx="8709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макетов «Моя улица»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088" y="99974"/>
            <a:ext cx="2808398" cy="37475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34" y="3803682"/>
            <a:ext cx="3773475" cy="28309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163" y="1074494"/>
            <a:ext cx="3435288" cy="45788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47" y="269823"/>
            <a:ext cx="3144561" cy="34078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1206" y="3927423"/>
            <a:ext cx="3608599" cy="270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68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08" y="0"/>
            <a:ext cx="1049512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стране, как и во всем мире, увеличивается число дорожно-транспортных происшествий. По статистике каждой десятой жертвой ДТП является ребенок. Часто это связано с несоблюдением правил дорожного движения, их незнанием.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 мало считаются с реальными опасностями на дороге, так как недооценивают собственные возможности, считая себя ловкими и быстрыми. У них еще не выработалась способность предвидеть возможность возникновения опасности в быстро меняющейся дорожной обстановке.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ривычки, закрепленные в детстве, остаются на всю жизнь, поэтому изучение правил дорожного движения является одной из главных задач на сегодняшний день. Чтобы оградить детей от опасности, надо как можно раньше начать готовить их к встрече с улицей, городским движением, приучать обращаться к старшим за помощью, а также и самим правильно и своевременно реагировать на сложившуюся ситуацию.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98098" y="4383107"/>
            <a:ext cx="880921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раньше удастся познакомить ребенка с правилами дорожного движения, сформировать у него навыки культуры поведения в транспорте, на улице, тем меньше вероятность нежелательных происшествий с ним на дороге.</a:t>
            </a:r>
          </a:p>
        </p:txBody>
      </p:sp>
    </p:spTree>
    <p:extLst>
      <p:ext uri="{BB962C8B-B14F-4D97-AF65-F5344CB8AC3E}">
        <p14:creationId xmlns:p14="http://schemas.microsoft.com/office/powerpoint/2010/main" val="32295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673" y="474345"/>
            <a:ext cx="114777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навыков безопасного поведения детей на дорогах. </a:t>
            </a:r>
          </a:p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 Создавать  условия  для  сознательного  изучения  детьми  Правил дорожного движения;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бобщать  и  расширять  знания  детей  о  правилах  дорожного движения;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овышать  уровень знаний детей по безопасному поведению на улицах и дорогах.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Содействовать  формированию  установки  на  безопасное поведение на дорогах;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Развивать мотивацию к безопасному поведению на дорогах;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76724" y="3890665"/>
            <a:ext cx="95787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у  детей  умение  определять  безопасное  расстояние  в различных дорожно-транспортных ситуациях. 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•  Воспитывать законопослушного участника дорожного движения;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Оптимизировать  работу  с  родителями  детей  старшего дошкольного  возраста  по  изучению  и  закреплению  знаний  о  правилах дорожного движения с помощью разнообразных методов и приёмов;</a:t>
            </a:r>
          </a:p>
        </p:txBody>
      </p:sp>
    </p:spTree>
    <p:extLst>
      <p:ext uri="{BB962C8B-B14F-4D97-AF65-F5344CB8AC3E}">
        <p14:creationId xmlns:p14="http://schemas.microsoft.com/office/powerpoint/2010/main" val="27218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807" y="241372"/>
            <a:ext cx="113367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Побуждать  родителей  быть  примером  для  своих  детей,  в соблюдении правил дорожного движения;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Формировать интерес у родителей к совместному обучению детей безопасного поведения на дорогах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Осознанно выполнять правила дорожного движения;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Проявлять дисциплинированность, выдержку, самостоятельность, осторожность в соблюдении правил поведения на улице, при переходе дороги;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Выполнять правила культурного поведения на улице и в транспорте;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предвидеть возможную опасность, правильно реагировать на нее и выполнять действия в зависимости от ситуации.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08550" y="4531267"/>
            <a:ext cx="97536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педагогической грамотности родителей по вопросам безопасного поведения детей на дорогах;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родителями важности работы по изучению правил дорожного движения и собственного примера при обучении детей.</a:t>
            </a:r>
          </a:p>
        </p:txBody>
      </p:sp>
    </p:spTree>
    <p:extLst>
      <p:ext uri="{BB962C8B-B14F-4D97-AF65-F5344CB8AC3E}">
        <p14:creationId xmlns:p14="http://schemas.microsoft.com/office/powerpoint/2010/main" val="402131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7560" y="1009765"/>
            <a:ext cx="75290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 окончанию проекта ребёнок должен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Соблюдать элементарные ПДД;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перехода дороги « остановись – посмотри – перейди»;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Уметь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 способ  перехода  проезжей  части  дороги,  различать пешеходные  переходы  (наземный,  надземный,  подземный,  регулируемый, нерегулируемый) и средства регулирования дорожного движения (светофор, регулировщик), а так же дорожные знаки;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Знать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 перехода  проезжей  части  по  регулируемому  и нерегулируемому пешеходным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" b="-30"/>
          <a:stretch/>
        </p:blipFill>
        <p:spPr>
          <a:xfrm>
            <a:off x="209862" y="1154242"/>
            <a:ext cx="3147935" cy="542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024" y="452441"/>
            <a:ext cx="56669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Тесное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 педагогами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грамотности родителей по вопросам безопасного поведения детей на дорогах.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Педагоги: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по безопасности;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по созданию совместных проектов.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971" y="1398297"/>
            <a:ext cx="5462990" cy="410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3416" y="355144"/>
            <a:ext cx="86083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индивидуальная, подгрупповая, фронтальная.</a:t>
            </a:r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Ситуационно-имитационное моделирование.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Опытно-экспериментальная и поисковая деятельность.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 дидактические, сюжетно-ролевые, подвижные игры.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ситуаций, применение полученных теоретических знаний на практике.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погружения по теме проекта.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 видеоматериалов по проблеме ПДД.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59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1588" y="122653"/>
            <a:ext cx="656614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проблемы. Сбор информации, работа с методической литературой, составление плана работы над проектом. Постановить проблему  перед детьми «Для чего необходимо знать правила дорожного движения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проблемы. Довести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детей важность данной проблемы: « Незнание правил дорожного движения может привести к беде!». Подобрать художественную литературу, подготовить наглядный иллюстрированный материал по теме проекта. Составить перспективный план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картотеки дидактических и подвижных игр по ПДД.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2" y="3294088"/>
            <a:ext cx="4452079" cy="33390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05" y="122653"/>
            <a:ext cx="4103771" cy="307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37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1147</Words>
  <Application>Microsoft Office PowerPoint</Application>
  <PresentationFormat>Широкоэкранный</PresentationFormat>
  <Paragraphs>98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МБОУ Барвихинская СОШ ПЕДАГОГИЧЕСКИЙ ПРОЕКТ на тему: «Дорога друг или враг»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packard bell</cp:lastModifiedBy>
  <cp:revision>27</cp:revision>
  <cp:lastPrinted>2022-10-16T17:56:05Z</cp:lastPrinted>
  <dcterms:created xsi:type="dcterms:W3CDTF">2020-06-21T11:06:08Z</dcterms:created>
  <dcterms:modified xsi:type="dcterms:W3CDTF">2022-10-16T17:56:14Z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1108874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