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69A0C-897D-4345-8B57-69D643055AD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CF4F-C714-4E03-8174-75F171091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69A0C-897D-4345-8B57-69D643055AD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CF4F-C714-4E03-8174-75F171091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69A0C-897D-4345-8B57-69D643055AD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CF4F-C714-4E03-8174-75F17109193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69A0C-897D-4345-8B57-69D643055AD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CF4F-C714-4E03-8174-75F1710919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69A0C-897D-4345-8B57-69D643055AD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CF4F-C714-4E03-8174-75F171091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69A0C-897D-4345-8B57-69D643055AD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CF4F-C714-4E03-8174-75F1710919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69A0C-897D-4345-8B57-69D643055AD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CF4F-C714-4E03-8174-75F171091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69A0C-897D-4345-8B57-69D643055AD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CF4F-C714-4E03-8174-75F171091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69A0C-897D-4345-8B57-69D643055AD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CF4F-C714-4E03-8174-75F171091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69A0C-897D-4345-8B57-69D643055AD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CF4F-C714-4E03-8174-75F1710919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69A0C-897D-4345-8B57-69D643055AD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2CF4F-C714-4E03-8174-75F1710919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6F69A0C-897D-4345-8B57-69D643055AD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D32CF4F-C714-4E03-8174-75F1710919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Практико-ориентированный </a:t>
            </a:r>
            <a:r>
              <a:rPr lang="ru-RU" dirty="0" smtClean="0"/>
              <a:t>проект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«Я маленький, но яркий и заметный»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подготовительной к школе </a:t>
            </a:r>
            <a:r>
              <a:rPr lang="ru-RU" dirty="0" smtClean="0"/>
              <a:t>группе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187037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1780108"/>
          </a:xfrm>
        </p:spPr>
        <p:txBody>
          <a:bodyPr/>
          <a:lstStyle/>
          <a:p>
            <a:r>
              <a:rPr lang="ru-RU" dirty="0" smtClean="0"/>
              <a:t>Цели и задачи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420888"/>
            <a:ext cx="6400800" cy="3672408"/>
          </a:xfrm>
        </p:spPr>
        <p:txBody>
          <a:bodyPr>
            <a:normAutofit/>
          </a:bodyPr>
          <a:lstStyle/>
          <a:p>
            <a:pPr algn="just"/>
            <a:r>
              <a:rPr lang="ru-RU" u="sng" dirty="0" smtClean="0"/>
              <a:t>Цель.</a:t>
            </a:r>
            <a:r>
              <a:rPr lang="ru-RU" dirty="0" smtClean="0"/>
              <a:t> Формирование эмоционально-положительного отношения детей к изучению и соблюдению правил дорожного движения.</a:t>
            </a:r>
          </a:p>
          <a:p>
            <a:pPr algn="just"/>
            <a:r>
              <a:rPr lang="ru-RU" u="sng" dirty="0" smtClean="0"/>
              <a:t>Задачи.</a:t>
            </a:r>
            <a:r>
              <a:rPr lang="ru-RU" dirty="0" smtClean="0"/>
              <a:t> Закрепить знания правил дорожного движения.</a:t>
            </a:r>
          </a:p>
          <a:p>
            <a:pPr algn="just"/>
            <a:r>
              <a:rPr lang="ru-RU" dirty="0" smtClean="0"/>
              <a:t>Познакомить детей со свойствами светоотражающих элементов.</a:t>
            </a:r>
          </a:p>
          <a:p>
            <a:pPr algn="just"/>
            <a:r>
              <a:rPr lang="ru-RU" dirty="0" smtClean="0"/>
              <a:t>Воспитать культуру поведения на дорогах, в общественном и личном транспорте.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7996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Знакомство со свойствами светоотражающих элементов</a:t>
            </a:r>
            <a:endParaRPr lang="ru-RU" dirty="0"/>
          </a:p>
        </p:txBody>
      </p:sp>
      <p:pic>
        <p:nvPicPr>
          <p:cNvPr id="1026" name="Picture 2" descr="C:\Users\днс\Desktop\IMG_2092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564904"/>
            <a:ext cx="4362055" cy="327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днс\Desktop\IMG_208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922" y="2564905"/>
            <a:ext cx="4362053" cy="3271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6947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Целевая прогулка «Улицы моего города»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днс\Desktop\IMG_477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00808"/>
            <a:ext cx="6336704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7102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Продуктивная деятельность детей</a:t>
            </a:r>
            <a:endParaRPr lang="ru-RU" dirty="0"/>
          </a:p>
        </p:txBody>
      </p:sp>
      <p:pic>
        <p:nvPicPr>
          <p:cNvPr id="3074" name="Picture 2" descr="C:\Users\днс\Desktop\IMG_491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4044"/>
            <a:ext cx="4076303" cy="3057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днс\Desktop\IMG_4922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419600"/>
            <a:ext cx="32512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днс\Desktop\IMG_493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38" y="1700808"/>
            <a:ext cx="3887559" cy="2915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8915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Выпуск стенгазеты «Засветись республика»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днс\Desktop\IMG_491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72816"/>
            <a:ext cx="7488832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5037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Собрание родителей с приглашением сотрудника ГИБДД и представителя аптечной сети «</a:t>
            </a:r>
            <a:r>
              <a:rPr lang="ru-RU" sz="3600" dirty="0" err="1" smtClean="0"/>
              <a:t>Фармленд</a:t>
            </a:r>
            <a:r>
              <a:rPr lang="ru-RU" sz="3600" dirty="0" smtClean="0"/>
              <a:t>»</a:t>
            </a:r>
            <a:endParaRPr lang="ru-RU" sz="3600" dirty="0"/>
          </a:p>
        </p:txBody>
      </p:sp>
      <p:pic>
        <p:nvPicPr>
          <p:cNvPr id="4098" name="Picture 2" descr="C:\Users\днс\Desktop\IMG_4757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708920"/>
            <a:ext cx="4172313" cy="3129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днс\Desktop\IMG_207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8943" y="2708921"/>
            <a:ext cx="4170032" cy="3127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151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54</TotalTime>
  <Words>85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Практико-ориентированный проект  «Я маленький, но яркий и заметный»</vt:lpstr>
      <vt:lpstr>Цели и задачи</vt:lpstr>
      <vt:lpstr>Знакомство со свойствами светоотражающих элементов</vt:lpstr>
      <vt:lpstr>Целевая прогулка «Улицы моего города»</vt:lpstr>
      <vt:lpstr>Продуктивная деятельность детей</vt:lpstr>
      <vt:lpstr>Выпуск стенгазеты «Засветись республика»</vt:lpstr>
      <vt:lpstr>Собрание родителей с приглашением сотрудника ГИБДД и представителя аптечной сети «Фармленд»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Практико-ориентированный проект «Я маленький, но яркий и заметный»</dc:title>
  <dc:creator>днс</dc:creator>
  <cp:lastModifiedBy>зиля</cp:lastModifiedBy>
  <cp:revision>6</cp:revision>
  <dcterms:created xsi:type="dcterms:W3CDTF">2016-11-16T21:50:47Z</dcterms:created>
  <dcterms:modified xsi:type="dcterms:W3CDTF">2022-12-01T13:54:30Z</dcterms:modified>
</cp:coreProperties>
</file>