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02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330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867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219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7118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347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6278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198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871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054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67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99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04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364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5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798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421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591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" name="chimes.wav"/>
          </p:stSnd>
        </p:sndAc>
      </p:transition>
    </mc:Choice>
    <mc:Fallback>
      <p:transition spd="slow" advClick="0" advTm="2000">
        <p:fade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F8100F8-DDBF-4DE1-B131-606B91EF8DF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1827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  <p:sldLayoutId id="2147483788" r:id="rId17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19" name="chimes.wav"/>
          </p:stSnd>
        </p:sndAc>
      </p:transition>
    </mc:Choice>
    <mc:Fallback>
      <p:transition spd="slow" advClick="0" advTm="2000">
        <p:fade/>
        <p:sndAc>
          <p:stSnd>
            <p:snd r:embed="rId19" name="chimes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audio" Target="../media/audio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audio" Target="../media/audio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audio" Target="../media/audio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5" Type="http://schemas.openxmlformats.org/officeDocument/2006/relationships/slide" Target="slide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audio" Target="../media/audio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audio" Target="../media/audio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audio" Target="../media/audio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audio" Target="../media/audio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audio" Target="../media/audio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5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Игра </a:t>
            </a:r>
            <a:r>
              <a:rPr lang="ru-RU" sz="5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«Один» «Много»</a:t>
            </a:r>
            <a:endParaRPr lang="ru-RU" sz="5300" dirty="0">
              <a:latin typeface="Ampir Deco" pitchFamily="2" charset="0"/>
            </a:endParaRPr>
          </a:p>
        </p:txBody>
      </p:sp>
      <p:pic>
        <p:nvPicPr>
          <p:cNvPr id="4" name="Рисунок 3" descr="Рисунок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873896" y="1664631"/>
            <a:ext cx="3024336" cy="3426537"/>
          </a:xfrm>
          <a:prstGeom prst="rect">
            <a:avLst/>
          </a:prstGeom>
        </p:spPr>
      </p:pic>
      <p:pic>
        <p:nvPicPr>
          <p:cNvPr id="6" name="Рисунок 5" descr="0_8aaae_bc03a463_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869160"/>
            <a:ext cx="6840760" cy="1617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912386" y="2356704"/>
            <a:ext cx="2693907" cy="1912674"/>
          </a:xfrm>
          <a:prstGeom prst="rect">
            <a:avLst/>
          </a:prstGeom>
        </p:spPr>
      </p:pic>
      <p:pic>
        <p:nvPicPr>
          <p:cNvPr id="10" name="Рисунок 9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4080738" y="2572728"/>
            <a:ext cx="2693907" cy="1912674"/>
          </a:xfrm>
          <a:prstGeom prst="rect">
            <a:avLst/>
          </a:prstGeom>
        </p:spPr>
      </p:pic>
      <p:pic>
        <p:nvPicPr>
          <p:cNvPr id="11" name="Рисунок 10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5376882" y="556505"/>
            <a:ext cx="2693907" cy="1912674"/>
          </a:xfrm>
          <a:prstGeom prst="rect">
            <a:avLst/>
          </a:prstGeom>
        </p:spPr>
      </p:pic>
      <p:pic>
        <p:nvPicPr>
          <p:cNvPr id="12" name="Рисунок 11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2208529" y="700519"/>
            <a:ext cx="2693907" cy="19126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Содержимое 8" descr="4401369-thumb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827584" y="548680"/>
            <a:ext cx="2381250" cy="2619375"/>
          </a:xfrm>
        </p:spPr>
      </p:pic>
      <p:pic>
        <p:nvPicPr>
          <p:cNvPr id="10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619672" y="1844824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35896" y="1772816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508104" y="548680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10" name="Рисунок 9" descr="0_87ae3_b83f34ef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764704"/>
            <a:ext cx="2793651" cy="38095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8dee9_61c06404_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2924944"/>
            <a:ext cx="3060318" cy="38095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20689"/>
            <a:ext cx="7859216" cy="266429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ru-RU" sz="9600" dirty="0" smtClean="0">
              <a:latin typeface="Ampir Deco" pitchFamily="2" charset="0"/>
            </a:endParaRPr>
          </a:p>
          <a:p>
            <a:pPr algn="just">
              <a:buNone/>
            </a:pPr>
            <a:r>
              <a:rPr lang="ru-RU" sz="9600" dirty="0" smtClean="0">
                <a:latin typeface="Ampir Deco" pitchFamily="2" charset="0"/>
              </a:rPr>
              <a:t>Молодцы!!!</a:t>
            </a:r>
            <a:endParaRPr lang="ru-RU" sz="9600" dirty="0">
              <a:latin typeface="Ampir Deco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0603f_c0280126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200800" cy="4929411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детей с понятиями «Один», «Много». Способствовать употреблению этих понятий в речи 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должен определить количество предметов на картинке помощью понятий «много»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(красный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 «один»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зеленый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a853_58aa84f4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2861"/>
            <a:ext cx="9144000" cy="6880861"/>
          </a:xfrm>
          <a:prstGeom prst="rect">
            <a:avLst/>
          </a:prstGeom>
        </p:spPr>
      </p:pic>
      <p:pic>
        <p:nvPicPr>
          <p:cNvPr id="5" name="Содержимое 4" descr="0_69830_ec055948_M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004048" y="1916832"/>
            <a:ext cx="2838316" cy="3096344"/>
          </a:xfrm>
        </p:spPr>
      </p:pic>
      <p:pic>
        <p:nvPicPr>
          <p:cNvPr id="6" name="Содержимое 5" descr="0_69831_8a93aaad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411760" y="2420888"/>
            <a:ext cx="125565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4797152"/>
            <a:ext cx="2376264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797152"/>
            <a:ext cx="2325705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3265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Образец: для объяснения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10603f_c0280126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4580470-thum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548680"/>
            <a:ext cx="4032448" cy="4822808"/>
          </a:xfrm>
          <a:prstGeom prst="rect">
            <a:avLst/>
          </a:prstGeom>
        </p:spPr>
      </p:pic>
      <p:sp>
        <p:nvSpPr>
          <p:cNvPr id="7" name="Прямоугольник 6">
            <a:hlinkClick r:id="rId5" action="ppaction://hlinksldjump">
              <a:snd r:embed="rId2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6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9392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332656"/>
            <a:ext cx="5231878" cy="40209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03275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764704"/>
            <a:ext cx="2880320" cy="37905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692696"/>
            <a:ext cx="2521896" cy="2564640"/>
          </a:xfrm>
          <a:prstGeom prst="rect">
            <a:avLst/>
          </a:prstGeom>
        </p:spPr>
      </p:pic>
      <p:pic>
        <p:nvPicPr>
          <p:cNvPr id="10" name="Рисунок 9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1844824"/>
            <a:ext cx="2521896" cy="2564640"/>
          </a:xfrm>
          <a:prstGeom prst="rect">
            <a:avLst/>
          </a:prstGeom>
        </p:spPr>
      </p:pic>
      <p:pic>
        <p:nvPicPr>
          <p:cNvPr id="11" name="Рисунок 10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548680"/>
            <a:ext cx="2521896" cy="2564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f_98931a3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980728"/>
            <a:ext cx="2008608" cy="32749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b_f9d0208a_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1052736"/>
            <a:ext cx="5339621" cy="25416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lash/>
        <p:sndAc>
          <p:stSnd>
            <p:snd r:embed="rId2" name="chimes.wav"/>
          </p:stSnd>
        </p:sndAc>
      </p:transition>
    </mc:Choice>
    <mc:Fallback>
      <p:transition spd="slow" advClick="0" advTm="2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108</TotalTime>
  <Words>70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AllodsWest</vt:lpstr>
      <vt:lpstr>Ampir Deco</vt:lpstr>
      <vt:lpstr>Century Gothic</vt:lpstr>
      <vt:lpstr>Times New Roman</vt:lpstr>
      <vt:lpstr>Wingdings 3</vt:lpstr>
      <vt:lpstr>Сектор</vt:lpstr>
      <vt:lpstr>             Игра «Один» «Много»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«один» «много» «ни одного»!</dc:title>
  <dc:creator>Dream Admin</dc:creator>
  <cp:lastModifiedBy>Acer</cp:lastModifiedBy>
  <cp:revision>13</cp:revision>
  <dcterms:created xsi:type="dcterms:W3CDTF">2014-09-13T13:26:57Z</dcterms:created>
  <dcterms:modified xsi:type="dcterms:W3CDTF">2022-12-01T11:33:31Z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2624456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