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70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98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50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00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119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65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263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287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41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678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549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772EC93A-009B-4AD7-AFD6-652A8B4FFF54}" type="datetimeFigureOut">
              <a:rPr lang="ru-RU" smtClean="0"/>
              <a:t>25.05.2022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72ED835B-65F5-4651-87F7-27F7062B8C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34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" t="2243" r="11059"/>
          <a:stretch/>
        </p:blipFill>
        <p:spPr>
          <a:xfrm>
            <a:off x="2221906" y="102700"/>
            <a:ext cx="7708307" cy="655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069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8" b="12624"/>
          <a:stretch/>
        </p:blipFill>
        <p:spPr>
          <a:xfrm rot="16200000">
            <a:off x="2768387" y="-169587"/>
            <a:ext cx="6546980" cy="716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09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12"/>
          <a:stretch/>
        </p:blipFill>
        <p:spPr>
          <a:xfrm>
            <a:off x="2113659" y="150665"/>
            <a:ext cx="7816553" cy="653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90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" r="9954"/>
          <a:stretch/>
        </p:blipFill>
        <p:spPr>
          <a:xfrm rot="16200000">
            <a:off x="166753" y="757567"/>
            <a:ext cx="6068934" cy="5171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8" b="5046"/>
          <a:stretch/>
        </p:blipFill>
        <p:spPr>
          <a:xfrm>
            <a:off x="6306796" y="309023"/>
            <a:ext cx="5497260" cy="607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254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4" r="16106"/>
          <a:stretch/>
        </p:blipFill>
        <p:spPr>
          <a:xfrm>
            <a:off x="529839" y="410198"/>
            <a:ext cx="5841022" cy="60717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2" b="4423"/>
          <a:stretch/>
        </p:blipFill>
        <p:spPr>
          <a:xfrm>
            <a:off x="6626373" y="410198"/>
            <a:ext cx="5143500" cy="60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158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" r="3917"/>
          <a:stretch/>
        </p:blipFill>
        <p:spPr>
          <a:xfrm rot="5400000">
            <a:off x="49847" y="916541"/>
            <a:ext cx="6161521" cy="49095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" r="7606"/>
          <a:stretch/>
        </p:blipFill>
        <p:spPr>
          <a:xfrm rot="5400000">
            <a:off x="5764010" y="774419"/>
            <a:ext cx="6161522" cy="519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660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r="6852"/>
          <a:stretch/>
        </p:blipFill>
        <p:spPr>
          <a:xfrm>
            <a:off x="2076627" y="175102"/>
            <a:ext cx="7716853" cy="647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568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3"/>
          <a:stretch/>
        </p:blipFill>
        <p:spPr>
          <a:xfrm rot="16200000">
            <a:off x="3026969" y="-662210"/>
            <a:ext cx="6255521" cy="809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2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5" r="17788"/>
          <a:stretch/>
        </p:blipFill>
        <p:spPr>
          <a:xfrm>
            <a:off x="2401368" y="178426"/>
            <a:ext cx="6964821" cy="643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92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"/>
          <a:stretch/>
        </p:blipFill>
        <p:spPr>
          <a:xfrm rot="10800000">
            <a:off x="1880073" y="167021"/>
            <a:ext cx="8297967" cy="649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8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9" r="15211"/>
          <a:stretch/>
        </p:blipFill>
        <p:spPr>
          <a:xfrm>
            <a:off x="2529555" y="222191"/>
            <a:ext cx="7383565" cy="643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450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9"/>
          <a:stretch/>
        </p:blipFill>
        <p:spPr>
          <a:xfrm rot="16200000">
            <a:off x="2928003" y="-661233"/>
            <a:ext cx="6338843" cy="807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979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4" b="5371"/>
          <a:stretch/>
        </p:blipFill>
        <p:spPr>
          <a:xfrm rot="16200000">
            <a:off x="3015413" y="-384579"/>
            <a:ext cx="6248246" cy="73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053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" b="2772"/>
          <a:stretch/>
        </p:blipFill>
        <p:spPr>
          <a:xfrm rot="16200000">
            <a:off x="2916385" y="-604484"/>
            <a:ext cx="6387715" cy="806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443520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0</Words>
  <Application>Microsoft Office PowerPoint</Application>
  <PresentationFormat>Широкоэкранный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 Light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5</cp:revision>
  <dcterms:created xsi:type="dcterms:W3CDTF">2022-05-25T17:15:11Z</dcterms:created>
  <dcterms:modified xsi:type="dcterms:W3CDTF">2022-05-25T17:43:57Z</dcterms:modified>
</cp:coreProperties>
</file>