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2" autoAdjust="0"/>
    <p:restoredTop sz="94660"/>
  </p:normalViewPr>
  <p:slideViewPr>
    <p:cSldViewPr snapToGrid="0">
      <p:cViewPr varScale="1">
        <p:scale>
          <a:sx n="74" d="100"/>
          <a:sy n="74" d="100"/>
        </p:scale>
        <p:origin x="-45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53A4-5AF6-4BE3-956D-4A614F3763DA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9B0-A5AE-48A4-BAD2-905B083F1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714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53A4-5AF6-4BE3-956D-4A614F3763DA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9B0-A5AE-48A4-BAD2-905B083F1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297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53A4-5AF6-4BE3-956D-4A614F3763DA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9B0-A5AE-48A4-BAD2-905B083F1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5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53A4-5AF6-4BE3-956D-4A614F3763DA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9B0-A5AE-48A4-BAD2-905B083F1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99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53A4-5AF6-4BE3-956D-4A614F3763DA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9B0-A5AE-48A4-BAD2-905B083F1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42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53A4-5AF6-4BE3-956D-4A614F3763DA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9B0-A5AE-48A4-BAD2-905B083F1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06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53A4-5AF6-4BE3-956D-4A614F3763DA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9B0-A5AE-48A4-BAD2-905B083F1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23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53A4-5AF6-4BE3-956D-4A614F3763DA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9B0-A5AE-48A4-BAD2-905B083F1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07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53A4-5AF6-4BE3-956D-4A614F3763DA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9B0-A5AE-48A4-BAD2-905B083F1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23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53A4-5AF6-4BE3-956D-4A614F3763DA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9B0-A5AE-48A4-BAD2-905B083F1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54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53A4-5AF6-4BE3-956D-4A614F3763DA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9B0-A5AE-48A4-BAD2-905B083F1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613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053A4-5AF6-4BE3-956D-4A614F3763DA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439B0-A5AE-48A4-BAD2-905B083F1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224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46" y="-27753"/>
            <a:ext cx="11423373" cy="6776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4" name="Rectangle 6"/>
          <p:cNvSpPr>
            <a:spLocks noChangeArrowheads="1"/>
          </p:cNvSpPr>
          <p:nvPr/>
        </p:nvSpPr>
        <p:spPr bwMode="auto">
          <a:xfrm>
            <a:off x="7751764" y="1376364"/>
            <a:ext cx="2916237" cy="757237"/>
          </a:xfrm>
          <a:prstGeom prst="rect">
            <a:avLst/>
          </a:prstGeom>
          <a:solidFill>
            <a:srgbClr val="AC2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3075" name="Picture 2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438" y="1412875"/>
            <a:ext cx="1223962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5" descr="zelenog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776" y="1376364"/>
            <a:ext cx="3529013" cy="739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Rectangle 6"/>
          <p:cNvSpPr>
            <a:spLocks noChangeArrowheads="1"/>
          </p:cNvSpPr>
          <p:nvPr/>
        </p:nvSpPr>
        <p:spPr bwMode="auto">
          <a:xfrm>
            <a:off x="1236663" y="1421113"/>
            <a:ext cx="2771775" cy="739173"/>
          </a:xfrm>
          <a:prstGeom prst="rect">
            <a:avLst/>
          </a:prstGeom>
          <a:solidFill>
            <a:srgbClr val="AC2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086" name="Rectangle 15"/>
          <p:cNvSpPr>
            <a:spLocks noChangeArrowheads="1"/>
          </p:cNvSpPr>
          <p:nvPr/>
        </p:nvSpPr>
        <p:spPr bwMode="auto">
          <a:xfrm>
            <a:off x="1127951" y="2312876"/>
            <a:ext cx="9072500" cy="1980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ru-RU" sz="40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Рисунок 21" descr="догм_символ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40059" y="1412776"/>
            <a:ext cx="1655548" cy="688804"/>
          </a:xfrm>
          <a:prstGeom prst="rect">
            <a:avLst/>
          </a:prstGeom>
          <a:effectLst>
            <a:innerShdw blurRad="63500" dist="50800" dir="2700000">
              <a:srgbClr val="6C0000">
                <a:alpha val="50000"/>
              </a:srgbClr>
            </a:innerShdw>
          </a:effectLst>
        </p:spPr>
      </p:pic>
      <p:sp>
        <p:nvSpPr>
          <p:cNvPr id="3088" name="Rectangle 12"/>
          <p:cNvSpPr>
            <a:spLocks noChangeArrowheads="1"/>
          </p:cNvSpPr>
          <p:nvPr/>
        </p:nvSpPr>
        <p:spPr bwMode="auto">
          <a:xfrm>
            <a:off x="2819400" y="225426"/>
            <a:ext cx="6948488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6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ОБЩЕОБРАЗОВАТЕЛЬНОЕ УЧРЕЖДЕНИЕ г. МОСКВЫ «ШКОЛА № </a:t>
            </a:r>
            <a:r>
              <a:rPr lang="ru-RU" altLang="ru-RU" b="1" dirty="0" smtClean="0">
                <a:solidFill>
                  <a:srgbClr val="6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842»</a:t>
            </a:r>
            <a:endParaRPr lang="ru-RU" altLang="ru-RU" b="1" dirty="0">
              <a:solidFill>
                <a:srgbClr val="64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4810806" y="3482261"/>
            <a:ext cx="5822869" cy="1980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endParaRPr lang="ru-RU" sz="20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16239" y="2547209"/>
            <a:ext cx="6096000" cy="3994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08438" y="2608464"/>
            <a:ext cx="35288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«Подбери по цвету»</a:t>
            </a:r>
          </a:p>
          <a:p>
            <a:pPr algn="ctr"/>
            <a:r>
              <a:rPr lang="ru-RU" dirty="0" smtClean="0"/>
              <a:t>Дидактическая игра для младших дошкольников.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060282" y="3760631"/>
            <a:ext cx="41401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воспитатель ГБОУ Школа </a:t>
            </a:r>
            <a:r>
              <a:rPr lang="ru-RU" dirty="0" smtClean="0"/>
              <a:t>842</a:t>
            </a:r>
            <a:endParaRPr lang="ru-RU" dirty="0" smtClean="0"/>
          </a:p>
          <a:p>
            <a:r>
              <a:rPr lang="ru-RU" dirty="0" smtClean="0"/>
              <a:t>Г. Москва, г. Зеленоград</a:t>
            </a:r>
          </a:p>
          <a:p>
            <a:r>
              <a:rPr lang="ru-RU" dirty="0" smtClean="0"/>
              <a:t>Рогова О.М.</a:t>
            </a:r>
            <a:endParaRPr lang="ru-RU" dirty="0" smtClean="0"/>
          </a:p>
          <a:p>
            <a:r>
              <a:rPr lang="ru-RU" dirty="0" smtClean="0"/>
              <a:t>Соавтор: </a:t>
            </a:r>
            <a:r>
              <a:rPr lang="ru-RU" dirty="0" err="1" smtClean="0"/>
              <a:t>Куреева</a:t>
            </a:r>
            <a:r>
              <a:rPr lang="ru-RU" dirty="0" smtClean="0"/>
              <a:t> Н.В.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5627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060620" y="489397"/>
            <a:ext cx="708338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defRPr/>
            </a:pPr>
            <a:r>
              <a:rPr lang="ru-RU" sz="2800" b="1" dirty="0" smtClean="0"/>
              <a:t>Проблемная ситуация. Найти лишнюю бабочку.</a:t>
            </a:r>
            <a:endParaRPr lang="ru-RU" sz="2800" b="1" dirty="0"/>
          </a:p>
          <a:p>
            <a:pPr algn="ctr">
              <a:lnSpc>
                <a:spcPct val="90000"/>
              </a:lnSpc>
              <a:defRPr/>
            </a:pPr>
            <a:endParaRPr lang="ru-RU" sz="2800" b="1" dirty="0" smtClean="0"/>
          </a:p>
          <a:p>
            <a:pPr algn="ctr">
              <a:lnSpc>
                <a:spcPct val="90000"/>
              </a:lnSpc>
              <a:defRPr/>
            </a:pPr>
            <a:endParaRPr lang="ru-RU" sz="2800" b="1" dirty="0"/>
          </a:p>
          <a:p>
            <a:pPr algn="ctr">
              <a:lnSpc>
                <a:spcPct val="90000"/>
              </a:lnSpc>
              <a:defRPr/>
            </a:pPr>
            <a:endParaRPr lang="ru-RU" sz="2800" b="1" dirty="0" smtClean="0"/>
          </a:p>
          <a:p>
            <a:pPr algn="ctr">
              <a:lnSpc>
                <a:spcPct val="90000"/>
              </a:lnSpc>
              <a:defRPr/>
            </a:pPr>
            <a:endParaRPr lang="ru-RU" sz="2800" b="1" dirty="0"/>
          </a:p>
          <a:p>
            <a:pPr algn="ctr">
              <a:lnSpc>
                <a:spcPct val="90000"/>
              </a:lnSpc>
              <a:defRPr/>
            </a:pPr>
            <a:endParaRPr lang="ru-RU" sz="2800" b="1" dirty="0" smtClean="0"/>
          </a:p>
          <a:p>
            <a:pPr algn="ctr">
              <a:lnSpc>
                <a:spcPct val="90000"/>
              </a:lnSpc>
              <a:defRPr/>
            </a:pPr>
            <a:endParaRPr lang="ru-RU" sz="2800" b="1" dirty="0"/>
          </a:p>
          <a:p>
            <a:pPr algn="ctr">
              <a:lnSpc>
                <a:spcPct val="90000"/>
              </a:lnSpc>
              <a:defRPr/>
            </a:pPr>
            <a:endParaRPr lang="ru-RU" sz="2800" b="1" dirty="0" smtClean="0"/>
          </a:p>
          <a:p>
            <a:pPr algn="ctr">
              <a:lnSpc>
                <a:spcPct val="90000"/>
              </a:lnSpc>
              <a:defRPr/>
            </a:pPr>
            <a:endParaRPr lang="ru-RU" sz="2800" b="1" dirty="0"/>
          </a:p>
          <a:p>
            <a:pPr algn="ctr">
              <a:lnSpc>
                <a:spcPct val="90000"/>
              </a:lnSpc>
              <a:defRPr/>
            </a:pPr>
            <a:endParaRPr lang="ru-RU" sz="2800" b="1" dirty="0" smtClean="0"/>
          </a:p>
          <a:p>
            <a:pPr algn="ctr">
              <a:lnSpc>
                <a:spcPct val="90000"/>
              </a:lnSpc>
              <a:defRPr/>
            </a:pPr>
            <a:endParaRPr lang="ru-RU" sz="2800" b="1" dirty="0"/>
          </a:p>
          <a:p>
            <a:pPr algn="ctr">
              <a:lnSpc>
                <a:spcPct val="90000"/>
              </a:lnSpc>
              <a:defRPr/>
            </a:pPr>
            <a:endParaRPr lang="ru-RU" sz="2800" b="1" dirty="0" smtClean="0"/>
          </a:p>
          <a:p>
            <a:pPr algn="ctr">
              <a:lnSpc>
                <a:spcPct val="90000"/>
              </a:lnSpc>
              <a:defRPr/>
            </a:pPr>
            <a:endParaRPr lang="ru-RU" sz="2800" b="1" dirty="0"/>
          </a:p>
          <a:p>
            <a:pPr algn="ctr">
              <a:lnSpc>
                <a:spcPct val="90000"/>
              </a:lnSpc>
              <a:defRPr/>
            </a:pPr>
            <a:r>
              <a:rPr lang="ru-RU" sz="2800" b="1" dirty="0" smtClean="0"/>
              <a:t>Желаю успеха!</a:t>
            </a:r>
            <a:endParaRPr lang="ru-RU" sz="2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1403797"/>
            <a:ext cx="5143500" cy="4391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187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031" y="0"/>
            <a:ext cx="12192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009104" y="244700"/>
            <a:ext cx="813944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1600" b="0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Цели. </a:t>
            </a:r>
          </a:p>
          <a:p>
            <a:r>
              <a:rPr lang="ru-RU" sz="2800" dirty="0" smtClean="0"/>
              <a:t>- Закрепить с младшими дошкольниками название основных цветов.</a:t>
            </a:r>
          </a:p>
          <a:p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Развивать память, внимание, речь.</a:t>
            </a:r>
          </a:p>
          <a:p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Задачи.</a:t>
            </a:r>
          </a:p>
          <a:p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Учить узнавать и называть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основные цвета.</a:t>
            </a:r>
          </a:p>
          <a:p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Развивать зрительное восприятие, мелкую моторику, познавательные процессы (мышление, внимание, память).</a:t>
            </a:r>
          </a:p>
        </p:txBody>
      </p:sp>
    </p:spTree>
    <p:extLst>
      <p:ext uri="{BB962C8B-B14F-4D97-AF65-F5344CB8AC3E}">
        <p14:creationId xmlns:p14="http://schemas.microsoft.com/office/powerpoint/2010/main" val="961499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021983" y="592428"/>
            <a:ext cx="7122017" cy="1775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игры используем цветные шаблоны.</a:t>
            </a:r>
            <a:endParaRPr lang="ru-RU" sz="3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084" y="1957589"/>
            <a:ext cx="4713667" cy="4365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245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867437" y="656823"/>
            <a:ext cx="828111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Раскладываем цветные круги- цветочки.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280" y="1349320"/>
            <a:ext cx="5143500" cy="4877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62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442434" y="566670"/>
            <a:ext cx="84742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Предлагаем подобрать лепесточки по цвету.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1506828"/>
            <a:ext cx="5143500" cy="4559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01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450760"/>
            <a:ext cx="5143500" cy="589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100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528034"/>
            <a:ext cx="5143500" cy="595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09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021983" y="437882"/>
            <a:ext cx="71322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dirty="0" smtClean="0"/>
              <a:t> 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437883"/>
            <a:ext cx="5143500" cy="6091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69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266683" y="605307"/>
            <a:ext cx="68477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Размещаем бабочек на красивые цветы.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323" y="1313645"/>
            <a:ext cx="5743977" cy="506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910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125</Words>
  <Application>Microsoft Office PowerPoint</Application>
  <PresentationFormat>Произвольный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экзамены</cp:lastModifiedBy>
  <cp:revision>48</cp:revision>
  <dcterms:created xsi:type="dcterms:W3CDTF">2019-10-08T13:04:58Z</dcterms:created>
  <dcterms:modified xsi:type="dcterms:W3CDTF">2022-11-28T16:08:35Z</dcterms:modified>
</cp:coreProperties>
</file>