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8288000" cy="10287000"/>
  <p:notesSz cx="18288000" cy="10287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84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200" b="1" i="0">
                <a:solidFill>
                  <a:srgbClr val="F5E75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200" b="1" i="0">
                <a:solidFill>
                  <a:srgbClr val="F5E75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200" b="1" i="0">
                <a:solidFill>
                  <a:srgbClr val="F5E75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1C24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5359180" y="7047820"/>
            <a:ext cx="2929255" cy="3239770"/>
          </a:xfrm>
          <a:custGeom>
            <a:avLst/>
            <a:gdLst/>
            <a:ahLst/>
            <a:cxnLst/>
            <a:rect l="l" t="t" r="r" b="b"/>
            <a:pathLst>
              <a:path w="2929255" h="3239770">
                <a:moveTo>
                  <a:pt x="2928819" y="3239179"/>
                </a:moveTo>
                <a:lnTo>
                  <a:pt x="0" y="3239179"/>
                </a:lnTo>
                <a:lnTo>
                  <a:pt x="245" y="3199224"/>
                </a:lnTo>
                <a:lnTo>
                  <a:pt x="980" y="3159281"/>
                </a:lnTo>
                <a:lnTo>
                  <a:pt x="2205" y="3119350"/>
                </a:lnTo>
                <a:lnTo>
                  <a:pt x="3921" y="3079431"/>
                </a:lnTo>
                <a:lnTo>
                  <a:pt x="6126" y="3039536"/>
                </a:lnTo>
                <a:lnTo>
                  <a:pt x="8821" y="2999677"/>
                </a:lnTo>
                <a:lnTo>
                  <a:pt x="12004" y="2959855"/>
                </a:lnTo>
                <a:lnTo>
                  <a:pt x="15676" y="2920068"/>
                </a:lnTo>
                <a:lnTo>
                  <a:pt x="19837" y="2880329"/>
                </a:lnTo>
                <a:lnTo>
                  <a:pt x="24483" y="2840651"/>
                </a:lnTo>
                <a:lnTo>
                  <a:pt x="29617" y="2801032"/>
                </a:lnTo>
                <a:lnTo>
                  <a:pt x="35237" y="2761473"/>
                </a:lnTo>
                <a:lnTo>
                  <a:pt x="41342" y="2721987"/>
                </a:lnTo>
                <a:lnTo>
                  <a:pt x="47930" y="2682584"/>
                </a:lnTo>
                <a:lnTo>
                  <a:pt x="55002" y="2643265"/>
                </a:lnTo>
                <a:lnTo>
                  <a:pt x="62556" y="2604030"/>
                </a:lnTo>
                <a:lnTo>
                  <a:pt x="70591" y="2564890"/>
                </a:lnTo>
                <a:lnTo>
                  <a:pt x="79105" y="2525858"/>
                </a:lnTo>
                <a:lnTo>
                  <a:pt x="88097" y="2486934"/>
                </a:lnTo>
                <a:lnTo>
                  <a:pt x="97568" y="2448116"/>
                </a:lnTo>
                <a:lnTo>
                  <a:pt x="107514" y="2409418"/>
                </a:lnTo>
                <a:lnTo>
                  <a:pt x="117932" y="2370851"/>
                </a:lnTo>
                <a:lnTo>
                  <a:pt x="128824" y="2332415"/>
                </a:lnTo>
                <a:lnTo>
                  <a:pt x="140187" y="2294109"/>
                </a:lnTo>
                <a:lnTo>
                  <a:pt x="152020" y="2255946"/>
                </a:lnTo>
                <a:lnTo>
                  <a:pt x="164319" y="2217936"/>
                </a:lnTo>
                <a:lnTo>
                  <a:pt x="177083" y="2180080"/>
                </a:lnTo>
                <a:lnTo>
                  <a:pt x="190312" y="2142378"/>
                </a:lnTo>
                <a:lnTo>
                  <a:pt x="204004" y="2104841"/>
                </a:lnTo>
                <a:lnTo>
                  <a:pt x="218152" y="2067480"/>
                </a:lnTo>
                <a:lnTo>
                  <a:pt x="232759" y="2030297"/>
                </a:lnTo>
                <a:lnTo>
                  <a:pt x="247822" y="1993289"/>
                </a:lnTo>
                <a:lnTo>
                  <a:pt x="263339" y="1956469"/>
                </a:lnTo>
                <a:lnTo>
                  <a:pt x="279304" y="1919848"/>
                </a:lnTo>
                <a:lnTo>
                  <a:pt x="295717" y="1883426"/>
                </a:lnTo>
                <a:lnTo>
                  <a:pt x="312578" y="1847202"/>
                </a:lnTo>
                <a:lnTo>
                  <a:pt x="329883" y="1811188"/>
                </a:lnTo>
                <a:lnTo>
                  <a:pt x="347625" y="1775394"/>
                </a:lnTo>
                <a:lnTo>
                  <a:pt x="365806" y="1739821"/>
                </a:lnTo>
                <a:lnTo>
                  <a:pt x="384424" y="1704468"/>
                </a:lnTo>
                <a:lnTo>
                  <a:pt x="403475" y="1669347"/>
                </a:lnTo>
                <a:lnTo>
                  <a:pt x="422953" y="1634467"/>
                </a:lnTo>
                <a:lnTo>
                  <a:pt x="442857" y="1599828"/>
                </a:lnTo>
                <a:lnTo>
                  <a:pt x="463188" y="1565432"/>
                </a:lnTo>
                <a:lnTo>
                  <a:pt x="483939" y="1531287"/>
                </a:lnTo>
                <a:lnTo>
                  <a:pt x="505104" y="1497405"/>
                </a:lnTo>
                <a:lnTo>
                  <a:pt x="526684" y="1463785"/>
                </a:lnTo>
                <a:lnTo>
                  <a:pt x="548678" y="1430427"/>
                </a:lnTo>
                <a:lnTo>
                  <a:pt x="571080" y="1397342"/>
                </a:lnTo>
                <a:lnTo>
                  <a:pt x="593882" y="1364539"/>
                </a:lnTo>
                <a:lnTo>
                  <a:pt x="617086" y="1332019"/>
                </a:lnTo>
                <a:lnTo>
                  <a:pt x="640690" y="1299781"/>
                </a:lnTo>
                <a:lnTo>
                  <a:pt x="664688" y="1267834"/>
                </a:lnTo>
                <a:lnTo>
                  <a:pt x="689073" y="1236190"/>
                </a:lnTo>
                <a:lnTo>
                  <a:pt x="713844" y="1204847"/>
                </a:lnTo>
                <a:lnTo>
                  <a:pt x="739002" y="1173806"/>
                </a:lnTo>
                <a:lnTo>
                  <a:pt x="764538" y="1143076"/>
                </a:lnTo>
                <a:lnTo>
                  <a:pt x="790446" y="1112666"/>
                </a:lnTo>
                <a:lnTo>
                  <a:pt x="816725" y="1082576"/>
                </a:lnTo>
                <a:lnTo>
                  <a:pt x="843376" y="1052807"/>
                </a:lnTo>
                <a:lnTo>
                  <a:pt x="870390" y="1023367"/>
                </a:lnTo>
                <a:lnTo>
                  <a:pt x="897759" y="994265"/>
                </a:lnTo>
                <a:lnTo>
                  <a:pt x="925483" y="965501"/>
                </a:lnTo>
                <a:lnTo>
                  <a:pt x="953562" y="937075"/>
                </a:lnTo>
                <a:lnTo>
                  <a:pt x="981988" y="908996"/>
                </a:lnTo>
                <a:lnTo>
                  <a:pt x="1010752" y="881272"/>
                </a:lnTo>
                <a:lnTo>
                  <a:pt x="1039854" y="853903"/>
                </a:lnTo>
                <a:lnTo>
                  <a:pt x="1069294" y="826889"/>
                </a:lnTo>
                <a:lnTo>
                  <a:pt x="1099063" y="800239"/>
                </a:lnTo>
                <a:lnTo>
                  <a:pt x="1129153" y="773960"/>
                </a:lnTo>
                <a:lnTo>
                  <a:pt x="1159563" y="748052"/>
                </a:lnTo>
                <a:lnTo>
                  <a:pt x="1190293" y="722515"/>
                </a:lnTo>
                <a:lnTo>
                  <a:pt x="1221334" y="697357"/>
                </a:lnTo>
                <a:lnTo>
                  <a:pt x="1252677" y="672586"/>
                </a:lnTo>
                <a:lnTo>
                  <a:pt x="1284321" y="648201"/>
                </a:lnTo>
                <a:lnTo>
                  <a:pt x="1316267" y="624203"/>
                </a:lnTo>
                <a:lnTo>
                  <a:pt x="1348506" y="600599"/>
                </a:lnTo>
                <a:lnTo>
                  <a:pt x="1381026" y="577395"/>
                </a:lnTo>
                <a:lnTo>
                  <a:pt x="1413829" y="554593"/>
                </a:lnTo>
                <a:lnTo>
                  <a:pt x="1446914" y="532191"/>
                </a:lnTo>
                <a:lnTo>
                  <a:pt x="1480272" y="510197"/>
                </a:lnTo>
                <a:lnTo>
                  <a:pt x="1513892" y="488618"/>
                </a:lnTo>
                <a:lnTo>
                  <a:pt x="1547774" y="467452"/>
                </a:lnTo>
                <a:lnTo>
                  <a:pt x="1581919" y="446701"/>
                </a:lnTo>
                <a:lnTo>
                  <a:pt x="1616315" y="426370"/>
                </a:lnTo>
                <a:lnTo>
                  <a:pt x="1650954" y="406466"/>
                </a:lnTo>
                <a:lnTo>
                  <a:pt x="1685833" y="386988"/>
                </a:lnTo>
                <a:lnTo>
                  <a:pt x="1720955" y="367938"/>
                </a:lnTo>
                <a:lnTo>
                  <a:pt x="1756308" y="349319"/>
                </a:lnTo>
                <a:lnTo>
                  <a:pt x="1791881" y="331139"/>
                </a:lnTo>
                <a:lnTo>
                  <a:pt x="1827675" y="313396"/>
                </a:lnTo>
                <a:lnTo>
                  <a:pt x="1863689" y="296092"/>
                </a:lnTo>
                <a:lnTo>
                  <a:pt x="1899913" y="279230"/>
                </a:lnTo>
                <a:lnTo>
                  <a:pt x="1936335" y="262817"/>
                </a:lnTo>
                <a:lnTo>
                  <a:pt x="1972956" y="246852"/>
                </a:lnTo>
                <a:lnTo>
                  <a:pt x="2009776" y="231336"/>
                </a:lnTo>
                <a:lnTo>
                  <a:pt x="2046783" y="216272"/>
                </a:lnTo>
                <a:lnTo>
                  <a:pt x="2083967" y="201666"/>
                </a:lnTo>
                <a:lnTo>
                  <a:pt x="2121328" y="187517"/>
                </a:lnTo>
                <a:lnTo>
                  <a:pt x="2158865" y="173826"/>
                </a:lnTo>
                <a:lnTo>
                  <a:pt x="2196567" y="160596"/>
                </a:lnTo>
                <a:lnTo>
                  <a:pt x="2234422" y="147832"/>
                </a:lnTo>
                <a:lnTo>
                  <a:pt x="2272432" y="135534"/>
                </a:lnTo>
                <a:lnTo>
                  <a:pt x="2310596" y="123701"/>
                </a:lnTo>
                <a:lnTo>
                  <a:pt x="2348901" y="112337"/>
                </a:lnTo>
                <a:lnTo>
                  <a:pt x="2387338" y="101446"/>
                </a:lnTo>
                <a:lnTo>
                  <a:pt x="2425905" y="91027"/>
                </a:lnTo>
                <a:lnTo>
                  <a:pt x="2464603" y="81081"/>
                </a:lnTo>
                <a:lnTo>
                  <a:pt x="2503420" y="71610"/>
                </a:lnTo>
                <a:lnTo>
                  <a:pt x="2542345" y="62618"/>
                </a:lnTo>
                <a:lnTo>
                  <a:pt x="2581377" y="54105"/>
                </a:lnTo>
                <a:lnTo>
                  <a:pt x="2620516" y="46069"/>
                </a:lnTo>
                <a:lnTo>
                  <a:pt x="2659752" y="38515"/>
                </a:lnTo>
                <a:lnTo>
                  <a:pt x="2699071" y="31444"/>
                </a:lnTo>
                <a:lnTo>
                  <a:pt x="2738473" y="24855"/>
                </a:lnTo>
                <a:lnTo>
                  <a:pt x="2777960" y="18750"/>
                </a:lnTo>
                <a:lnTo>
                  <a:pt x="2817519" y="13130"/>
                </a:lnTo>
                <a:lnTo>
                  <a:pt x="2857137" y="7997"/>
                </a:lnTo>
                <a:lnTo>
                  <a:pt x="2896816" y="3350"/>
                </a:lnTo>
                <a:lnTo>
                  <a:pt x="2928819" y="0"/>
                </a:lnTo>
                <a:lnTo>
                  <a:pt x="2928819" y="3239179"/>
                </a:lnTo>
                <a:close/>
              </a:path>
            </a:pathLst>
          </a:custGeom>
          <a:solidFill>
            <a:srgbClr val="8BD4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0"/>
            <a:ext cx="4292600" cy="2748915"/>
          </a:xfrm>
          <a:custGeom>
            <a:avLst/>
            <a:gdLst/>
            <a:ahLst/>
            <a:cxnLst/>
            <a:rect l="l" t="t" r="r" b="b"/>
            <a:pathLst>
              <a:path w="4292600" h="2748915">
                <a:moveTo>
                  <a:pt x="1170284" y="2748362"/>
                </a:moveTo>
                <a:lnTo>
                  <a:pt x="1131659" y="2748124"/>
                </a:lnTo>
                <a:lnTo>
                  <a:pt x="1093044" y="2747413"/>
                </a:lnTo>
                <a:lnTo>
                  <a:pt x="1054440" y="2746229"/>
                </a:lnTo>
                <a:lnTo>
                  <a:pt x="1015847" y="2744570"/>
                </a:lnTo>
                <a:lnTo>
                  <a:pt x="977285" y="2742438"/>
                </a:lnTo>
                <a:lnTo>
                  <a:pt x="938755" y="2739834"/>
                </a:lnTo>
                <a:lnTo>
                  <a:pt x="900258" y="2736756"/>
                </a:lnTo>
                <a:lnTo>
                  <a:pt x="861796" y="2733206"/>
                </a:lnTo>
                <a:lnTo>
                  <a:pt x="823380" y="2729185"/>
                </a:lnTo>
                <a:lnTo>
                  <a:pt x="785022" y="2724692"/>
                </a:lnTo>
                <a:lnTo>
                  <a:pt x="746721" y="2719729"/>
                </a:lnTo>
                <a:lnTo>
                  <a:pt x="708478" y="2714296"/>
                </a:lnTo>
                <a:lnTo>
                  <a:pt x="670308" y="2708394"/>
                </a:lnTo>
                <a:lnTo>
                  <a:pt x="632217" y="2702025"/>
                </a:lnTo>
                <a:lnTo>
                  <a:pt x="594206" y="2695189"/>
                </a:lnTo>
                <a:lnTo>
                  <a:pt x="556276" y="2687886"/>
                </a:lnTo>
                <a:lnTo>
                  <a:pt x="518440" y="2680118"/>
                </a:lnTo>
                <a:lnTo>
                  <a:pt x="480707" y="2671888"/>
                </a:lnTo>
                <a:lnTo>
                  <a:pt x="443079" y="2663195"/>
                </a:lnTo>
                <a:lnTo>
                  <a:pt x="405554" y="2654040"/>
                </a:lnTo>
                <a:lnTo>
                  <a:pt x="368145" y="2644425"/>
                </a:lnTo>
                <a:lnTo>
                  <a:pt x="330861" y="2634354"/>
                </a:lnTo>
                <a:lnTo>
                  <a:pt x="293704" y="2623825"/>
                </a:lnTo>
                <a:lnTo>
                  <a:pt x="256672" y="2612839"/>
                </a:lnTo>
                <a:lnTo>
                  <a:pt x="219780" y="2601400"/>
                </a:lnTo>
                <a:lnTo>
                  <a:pt x="183036" y="2589511"/>
                </a:lnTo>
                <a:lnTo>
                  <a:pt x="146440" y="2577172"/>
                </a:lnTo>
                <a:lnTo>
                  <a:pt x="109992" y="2564382"/>
                </a:lnTo>
                <a:lnTo>
                  <a:pt x="73705" y="2551147"/>
                </a:lnTo>
                <a:lnTo>
                  <a:pt x="37589" y="2537469"/>
                </a:lnTo>
                <a:lnTo>
                  <a:pt x="1643" y="2523349"/>
                </a:lnTo>
                <a:lnTo>
                  <a:pt x="0" y="2522680"/>
                </a:lnTo>
                <a:lnTo>
                  <a:pt x="0" y="0"/>
                </a:lnTo>
                <a:lnTo>
                  <a:pt x="4292133" y="0"/>
                </a:lnTo>
                <a:lnTo>
                  <a:pt x="4288942" y="24633"/>
                </a:lnTo>
                <a:lnTo>
                  <a:pt x="4283508" y="62875"/>
                </a:lnTo>
                <a:lnTo>
                  <a:pt x="4277606" y="101047"/>
                </a:lnTo>
                <a:lnTo>
                  <a:pt x="4271237" y="139138"/>
                </a:lnTo>
                <a:lnTo>
                  <a:pt x="4264401" y="177149"/>
                </a:lnTo>
                <a:lnTo>
                  <a:pt x="4257098" y="215078"/>
                </a:lnTo>
                <a:lnTo>
                  <a:pt x="4249331" y="252914"/>
                </a:lnTo>
                <a:lnTo>
                  <a:pt x="4241100" y="290647"/>
                </a:lnTo>
                <a:lnTo>
                  <a:pt x="4232408" y="328276"/>
                </a:lnTo>
                <a:lnTo>
                  <a:pt x="4223252" y="365801"/>
                </a:lnTo>
                <a:lnTo>
                  <a:pt x="4213637" y="403211"/>
                </a:lnTo>
                <a:lnTo>
                  <a:pt x="4203566" y="440494"/>
                </a:lnTo>
                <a:lnTo>
                  <a:pt x="4193037" y="477651"/>
                </a:lnTo>
                <a:lnTo>
                  <a:pt x="4182052" y="514682"/>
                </a:lnTo>
                <a:lnTo>
                  <a:pt x="4170613" y="551575"/>
                </a:lnTo>
                <a:lnTo>
                  <a:pt x="4158723" y="588319"/>
                </a:lnTo>
                <a:lnTo>
                  <a:pt x="4146384" y="624915"/>
                </a:lnTo>
                <a:lnTo>
                  <a:pt x="4133595" y="661362"/>
                </a:lnTo>
                <a:lnTo>
                  <a:pt x="4120359" y="697649"/>
                </a:lnTo>
                <a:lnTo>
                  <a:pt x="4106681" y="733766"/>
                </a:lnTo>
                <a:lnTo>
                  <a:pt x="4092562" y="769712"/>
                </a:lnTo>
                <a:lnTo>
                  <a:pt x="4077999" y="805487"/>
                </a:lnTo>
                <a:lnTo>
                  <a:pt x="4062999" y="841081"/>
                </a:lnTo>
                <a:lnTo>
                  <a:pt x="4047566" y="876483"/>
                </a:lnTo>
                <a:lnTo>
                  <a:pt x="4031699" y="911693"/>
                </a:lnTo>
                <a:lnTo>
                  <a:pt x="4015399" y="946711"/>
                </a:lnTo>
                <a:lnTo>
                  <a:pt x="3998671" y="981526"/>
                </a:lnTo>
                <a:lnTo>
                  <a:pt x="3981519" y="1016129"/>
                </a:lnTo>
                <a:lnTo>
                  <a:pt x="3963944" y="1050518"/>
                </a:lnTo>
                <a:lnTo>
                  <a:pt x="3945945" y="1084694"/>
                </a:lnTo>
                <a:lnTo>
                  <a:pt x="3927528" y="1118646"/>
                </a:lnTo>
                <a:lnTo>
                  <a:pt x="3908699" y="1152365"/>
                </a:lnTo>
                <a:lnTo>
                  <a:pt x="3889457" y="1185850"/>
                </a:lnTo>
                <a:lnTo>
                  <a:pt x="3869804" y="1219102"/>
                </a:lnTo>
                <a:lnTo>
                  <a:pt x="3849743" y="1252110"/>
                </a:lnTo>
                <a:lnTo>
                  <a:pt x="3829282" y="1284864"/>
                </a:lnTo>
                <a:lnTo>
                  <a:pt x="3808421" y="1317365"/>
                </a:lnTo>
                <a:lnTo>
                  <a:pt x="3787159" y="1349612"/>
                </a:lnTo>
                <a:lnTo>
                  <a:pt x="3765503" y="1381596"/>
                </a:lnTo>
                <a:lnTo>
                  <a:pt x="3743459" y="1413307"/>
                </a:lnTo>
                <a:lnTo>
                  <a:pt x="3721028" y="1444745"/>
                </a:lnTo>
                <a:lnTo>
                  <a:pt x="3698209" y="1475910"/>
                </a:lnTo>
                <a:lnTo>
                  <a:pt x="3675010" y="1506793"/>
                </a:lnTo>
                <a:lnTo>
                  <a:pt x="3651437" y="1537384"/>
                </a:lnTo>
                <a:lnTo>
                  <a:pt x="3627491" y="1567683"/>
                </a:lnTo>
                <a:lnTo>
                  <a:pt x="3603171" y="1597691"/>
                </a:lnTo>
                <a:lnTo>
                  <a:pt x="3578484" y="1627398"/>
                </a:lnTo>
                <a:lnTo>
                  <a:pt x="3553439" y="1656796"/>
                </a:lnTo>
                <a:lnTo>
                  <a:pt x="3528034" y="1685884"/>
                </a:lnTo>
                <a:lnTo>
                  <a:pt x="3502271" y="1714662"/>
                </a:lnTo>
                <a:lnTo>
                  <a:pt x="3476156" y="1743122"/>
                </a:lnTo>
                <a:lnTo>
                  <a:pt x="3449699" y="1771255"/>
                </a:lnTo>
                <a:lnTo>
                  <a:pt x="3422898" y="1799061"/>
                </a:lnTo>
                <a:lnTo>
                  <a:pt x="3395753" y="1826541"/>
                </a:lnTo>
                <a:lnTo>
                  <a:pt x="3368273" y="1853686"/>
                </a:lnTo>
                <a:lnTo>
                  <a:pt x="3340467" y="1880487"/>
                </a:lnTo>
                <a:lnTo>
                  <a:pt x="3312334" y="1906944"/>
                </a:lnTo>
                <a:lnTo>
                  <a:pt x="3283874" y="1933059"/>
                </a:lnTo>
                <a:lnTo>
                  <a:pt x="3255096" y="1958822"/>
                </a:lnTo>
                <a:lnTo>
                  <a:pt x="3226008" y="1984227"/>
                </a:lnTo>
                <a:lnTo>
                  <a:pt x="3196610" y="2009272"/>
                </a:lnTo>
                <a:lnTo>
                  <a:pt x="3166903" y="2033959"/>
                </a:lnTo>
                <a:lnTo>
                  <a:pt x="3136895" y="2058279"/>
                </a:lnTo>
                <a:lnTo>
                  <a:pt x="3106596" y="2082226"/>
                </a:lnTo>
                <a:lnTo>
                  <a:pt x="3076004" y="2105798"/>
                </a:lnTo>
                <a:lnTo>
                  <a:pt x="3045121" y="2128998"/>
                </a:lnTo>
                <a:lnTo>
                  <a:pt x="3013957" y="2151816"/>
                </a:lnTo>
                <a:lnTo>
                  <a:pt x="2982519" y="2174247"/>
                </a:lnTo>
                <a:lnTo>
                  <a:pt x="2950808" y="2196290"/>
                </a:lnTo>
                <a:lnTo>
                  <a:pt x="2918824" y="2217946"/>
                </a:lnTo>
                <a:lnTo>
                  <a:pt x="2886577" y="2239208"/>
                </a:lnTo>
                <a:lnTo>
                  <a:pt x="2854076" y="2260070"/>
                </a:lnTo>
                <a:lnTo>
                  <a:pt x="2821322" y="2280530"/>
                </a:lnTo>
                <a:lnTo>
                  <a:pt x="2788313" y="2300591"/>
                </a:lnTo>
                <a:lnTo>
                  <a:pt x="2755062" y="2320245"/>
                </a:lnTo>
                <a:lnTo>
                  <a:pt x="2721577" y="2339487"/>
                </a:lnTo>
                <a:lnTo>
                  <a:pt x="2687858" y="2358316"/>
                </a:lnTo>
                <a:lnTo>
                  <a:pt x="2653906" y="2376733"/>
                </a:lnTo>
                <a:lnTo>
                  <a:pt x="2619730" y="2394731"/>
                </a:lnTo>
                <a:lnTo>
                  <a:pt x="2585341" y="2412307"/>
                </a:lnTo>
                <a:lnTo>
                  <a:pt x="2550738" y="2429458"/>
                </a:lnTo>
                <a:lnTo>
                  <a:pt x="2515923" y="2446187"/>
                </a:lnTo>
                <a:lnTo>
                  <a:pt x="2480905" y="2462487"/>
                </a:lnTo>
                <a:lnTo>
                  <a:pt x="2445695" y="2478354"/>
                </a:lnTo>
                <a:lnTo>
                  <a:pt x="2410293" y="2493787"/>
                </a:lnTo>
                <a:lnTo>
                  <a:pt x="2374699" y="2508787"/>
                </a:lnTo>
                <a:lnTo>
                  <a:pt x="2338922" y="2523350"/>
                </a:lnTo>
                <a:lnTo>
                  <a:pt x="2302976" y="2537470"/>
                </a:lnTo>
                <a:lnTo>
                  <a:pt x="2266859" y="2551147"/>
                </a:lnTo>
                <a:lnTo>
                  <a:pt x="2230571" y="2564383"/>
                </a:lnTo>
                <a:lnTo>
                  <a:pt x="2194125" y="2577172"/>
                </a:lnTo>
                <a:lnTo>
                  <a:pt x="2157530" y="2589511"/>
                </a:lnTo>
                <a:lnTo>
                  <a:pt x="2120785" y="2601401"/>
                </a:lnTo>
                <a:lnTo>
                  <a:pt x="2083891" y="2612840"/>
                </a:lnTo>
                <a:lnTo>
                  <a:pt x="2046862" y="2623825"/>
                </a:lnTo>
                <a:lnTo>
                  <a:pt x="2009705" y="2634354"/>
                </a:lnTo>
                <a:lnTo>
                  <a:pt x="1972422" y="2644425"/>
                </a:lnTo>
                <a:lnTo>
                  <a:pt x="1935011" y="2654040"/>
                </a:lnTo>
                <a:lnTo>
                  <a:pt x="1897486" y="2663196"/>
                </a:lnTo>
                <a:lnTo>
                  <a:pt x="1859857" y="2671888"/>
                </a:lnTo>
                <a:lnTo>
                  <a:pt x="1822124" y="2680119"/>
                </a:lnTo>
                <a:lnTo>
                  <a:pt x="1784287" y="2687886"/>
                </a:lnTo>
                <a:lnTo>
                  <a:pt x="1746360" y="2695189"/>
                </a:lnTo>
                <a:lnTo>
                  <a:pt x="1708350" y="2702025"/>
                </a:lnTo>
                <a:lnTo>
                  <a:pt x="1670258" y="2708394"/>
                </a:lnTo>
                <a:lnTo>
                  <a:pt x="1632084" y="2714297"/>
                </a:lnTo>
                <a:lnTo>
                  <a:pt x="1593844" y="2719730"/>
                </a:lnTo>
                <a:lnTo>
                  <a:pt x="1555545" y="2724692"/>
                </a:lnTo>
                <a:lnTo>
                  <a:pt x="1517188" y="2729185"/>
                </a:lnTo>
                <a:lnTo>
                  <a:pt x="1478772" y="2733206"/>
                </a:lnTo>
                <a:lnTo>
                  <a:pt x="1440310" y="2736756"/>
                </a:lnTo>
                <a:lnTo>
                  <a:pt x="1401812" y="2739834"/>
                </a:lnTo>
                <a:lnTo>
                  <a:pt x="1363278" y="2742438"/>
                </a:lnTo>
                <a:lnTo>
                  <a:pt x="1324705" y="2744570"/>
                </a:lnTo>
                <a:lnTo>
                  <a:pt x="1286119" y="2746229"/>
                </a:lnTo>
                <a:lnTo>
                  <a:pt x="1247520" y="2747413"/>
                </a:lnTo>
                <a:lnTo>
                  <a:pt x="1208908" y="2748124"/>
                </a:lnTo>
                <a:lnTo>
                  <a:pt x="1170284" y="2748362"/>
                </a:lnTo>
                <a:close/>
              </a:path>
            </a:pathLst>
          </a:custGeom>
          <a:solidFill>
            <a:srgbClr val="8BD4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7722637" y="4357336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692586" y="874990"/>
            <a:ext cx="3417008" cy="3596070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14141603" y="6172910"/>
            <a:ext cx="2588895" cy="1881505"/>
          </a:xfrm>
          <a:custGeom>
            <a:avLst/>
            <a:gdLst/>
            <a:ahLst/>
            <a:cxnLst/>
            <a:rect l="l" t="t" r="r" b="b"/>
            <a:pathLst>
              <a:path w="2588894" h="1881504">
                <a:moveTo>
                  <a:pt x="2588412" y="0"/>
                </a:moveTo>
                <a:lnTo>
                  <a:pt x="2489593" y="0"/>
                </a:lnTo>
                <a:lnTo>
                  <a:pt x="2489593" y="94005"/>
                </a:lnTo>
                <a:lnTo>
                  <a:pt x="2489593" y="1787423"/>
                </a:lnTo>
                <a:lnTo>
                  <a:pt x="98818" y="1787423"/>
                </a:lnTo>
                <a:lnTo>
                  <a:pt x="98818" y="94005"/>
                </a:lnTo>
                <a:lnTo>
                  <a:pt x="2489593" y="94005"/>
                </a:lnTo>
                <a:lnTo>
                  <a:pt x="2489593" y="0"/>
                </a:lnTo>
                <a:lnTo>
                  <a:pt x="0" y="0"/>
                </a:lnTo>
                <a:lnTo>
                  <a:pt x="0" y="94005"/>
                </a:lnTo>
                <a:lnTo>
                  <a:pt x="0" y="1787423"/>
                </a:lnTo>
                <a:lnTo>
                  <a:pt x="0" y="1881428"/>
                </a:lnTo>
                <a:lnTo>
                  <a:pt x="2588412" y="1881428"/>
                </a:lnTo>
                <a:lnTo>
                  <a:pt x="2588412" y="1787575"/>
                </a:lnTo>
                <a:lnTo>
                  <a:pt x="2588412" y="1787423"/>
                </a:lnTo>
                <a:lnTo>
                  <a:pt x="2588412" y="94005"/>
                </a:lnTo>
                <a:lnTo>
                  <a:pt x="2588412" y="0"/>
                </a:lnTo>
                <a:close/>
              </a:path>
            </a:pathLst>
          </a:custGeom>
          <a:solidFill>
            <a:srgbClr val="E12B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4240428" y="6266840"/>
            <a:ext cx="2390775" cy="1694180"/>
          </a:xfrm>
          <a:custGeom>
            <a:avLst/>
            <a:gdLst/>
            <a:ahLst/>
            <a:cxnLst/>
            <a:rect l="l" t="t" r="r" b="b"/>
            <a:pathLst>
              <a:path w="2390775" h="1694179">
                <a:moveTo>
                  <a:pt x="0" y="0"/>
                </a:moveTo>
                <a:lnTo>
                  <a:pt x="2390779" y="0"/>
                </a:lnTo>
                <a:lnTo>
                  <a:pt x="2390779" y="1693634"/>
                </a:lnTo>
                <a:lnTo>
                  <a:pt x="0" y="169363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E12B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5882786" y="7196886"/>
            <a:ext cx="845185" cy="2856865"/>
          </a:xfrm>
          <a:custGeom>
            <a:avLst/>
            <a:gdLst/>
            <a:ahLst/>
            <a:cxnLst/>
            <a:rect l="l" t="t" r="r" b="b"/>
            <a:pathLst>
              <a:path w="845184" h="2856865">
                <a:moveTo>
                  <a:pt x="785952" y="282930"/>
                </a:moveTo>
                <a:lnTo>
                  <a:pt x="707123" y="0"/>
                </a:lnTo>
                <a:lnTo>
                  <a:pt x="677545" y="22860"/>
                </a:lnTo>
                <a:lnTo>
                  <a:pt x="651878" y="55372"/>
                </a:lnTo>
                <a:lnTo>
                  <a:pt x="630097" y="97624"/>
                </a:lnTo>
                <a:lnTo>
                  <a:pt x="612241" y="149669"/>
                </a:lnTo>
                <a:lnTo>
                  <a:pt x="598284" y="211582"/>
                </a:lnTo>
                <a:lnTo>
                  <a:pt x="523227" y="578370"/>
                </a:lnTo>
                <a:lnTo>
                  <a:pt x="476300" y="603707"/>
                </a:lnTo>
                <a:lnTo>
                  <a:pt x="431266" y="629056"/>
                </a:lnTo>
                <a:lnTo>
                  <a:pt x="388099" y="654392"/>
                </a:lnTo>
                <a:lnTo>
                  <a:pt x="346811" y="679729"/>
                </a:lnTo>
                <a:lnTo>
                  <a:pt x="279069" y="724382"/>
                </a:lnTo>
                <a:lnTo>
                  <a:pt x="233248" y="756653"/>
                </a:lnTo>
                <a:lnTo>
                  <a:pt x="184010" y="793000"/>
                </a:lnTo>
                <a:lnTo>
                  <a:pt x="134721" y="831519"/>
                </a:lnTo>
                <a:lnTo>
                  <a:pt x="88811" y="870292"/>
                </a:lnTo>
                <a:lnTo>
                  <a:pt x="49669" y="907389"/>
                </a:lnTo>
                <a:lnTo>
                  <a:pt x="20688" y="940904"/>
                </a:lnTo>
                <a:lnTo>
                  <a:pt x="0" y="1016368"/>
                </a:lnTo>
                <a:lnTo>
                  <a:pt x="8115" y="1070673"/>
                </a:lnTo>
                <a:lnTo>
                  <a:pt x="26085" y="1125537"/>
                </a:lnTo>
                <a:lnTo>
                  <a:pt x="50419" y="1174661"/>
                </a:lnTo>
                <a:lnTo>
                  <a:pt x="77597" y="1211757"/>
                </a:lnTo>
                <a:lnTo>
                  <a:pt x="104127" y="1230515"/>
                </a:lnTo>
                <a:lnTo>
                  <a:pt x="110502" y="1223200"/>
                </a:lnTo>
                <a:lnTo>
                  <a:pt x="117665" y="1202537"/>
                </a:lnTo>
                <a:lnTo>
                  <a:pt x="123380" y="1161503"/>
                </a:lnTo>
                <a:lnTo>
                  <a:pt x="125437" y="1093063"/>
                </a:lnTo>
                <a:lnTo>
                  <a:pt x="121615" y="990193"/>
                </a:lnTo>
                <a:lnTo>
                  <a:pt x="205943" y="952855"/>
                </a:lnTo>
                <a:lnTo>
                  <a:pt x="416229" y="860463"/>
                </a:lnTo>
                <a:lnTo>
                  <a:pt x="472160" y="835431"/>
                </a:lnTo>
                <a:lnTo>
                  <a:pt x="521030" y="812901"/>
                </a:lnTo>
                <a:lnTo>
                  <a:pt x="562864" y="792632"/>
                </a:lnTo>
                <a:lnTo>
                  <a:pt x="597674" y="774407"/>
                </a:lnTo>
                <a:lnTo>
                  <a:pt x="646315" y="743153"/>
                </a:lnTo>
                <a:lnTo>
                  <a:pt x="667092" y="717283"/>
                </a:lnTo>
                <a:lnTo>
                  <a:pt x="785952" y="282930"/>
                </a:lnTo>
                <a:close/>
              </a:path>
              <a:path w="845184" h="2856865">
                <a:moveTo>
                  <a:pt x="844740" y="2398458"/>
                </a:moveTo>
                <a:lnTo>
                  <a:pt x="622046" y="2407208"/>
                </a:lnTo>
                <a:lnTo>
                  <a:pt x="662063" y="2840342"/>
                </a:lnTo>
                <a:lnTo>
                  <a:pt x="761225" y="2852699"/>
                </a:lnTo>
                <a:lnTo>
                  <a:pt x="794689" y="2856623"/>
                </a:lnTo>
                <a:lnTo>
                  <a:pt x="822667" y="2598890"/>
                </a:lnTo>
                <a:lnTo>
                  <a:pt x="844740" y="2398458"/>
                </a:lnTo>
                <a:close/>
              </a:path>
            </a:pathLst>
          </a:custGeom>
          <a:solidFill>
            <a:srgbClr val="F1D3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6260877" y="9850894"/>
            <a:ext cx="470534" cy="391160"/>
          </a:xfrm>
          <a:custGeom>
            <a:avLst/>
            <a:gdLst/>
            <a:ahLst/>
            <a:cxnLst/>
            <a:rect l="l" t="t" r="r" b="b"/>
            <a:pathLst>
              <a:path w="470534" h="391159">
                <a:moveTo>
                  <a:pt x="169723" y="390907"/>
                </a:moveTo>
                <a:lnTo>
                  <a:pt x="107280" y="390059"/>
                </a:lnTo>
                <a:lnTo>
                  <a:pt x="54806" y="386671"/>
                </a:lnTo>
                <a:lnTo>
                  <a:pt x="17359" y="380563"/>
                </a:lnTo>
                <a:lnTo>
                  <a:pt x="0" y="371555"/>
                </a:lnTo>
                <a:lnTo>
                  <a:pt x="2228" y="361031"/>
                </a:lnTo>
                <a:lnTo>
                  <a:pt x="30054" y="327743"/>
                </a:lnTo>
                <a:lnTo>
                  <a:pt x="71893" y="300014"/>
                </a:lnTo>
                <a:lnTo>
                  <a:pt x="119152" y="276941"/>
                </a:lnTo>
                <a:lnTo>
                  <a:pt x="167034" y="256718"/>
                </a:lnTo>
                <a:lnTo>
                  <a:pt x="210747" y="237538"/>
                </a:lnTo>
                <a:lnTo>
                  <a:pt x="245495" y="217595"/>
                </a:lnTo>
                <a:lnTo>
                  <a:pt x="266483" y="195082"/>
                </a:lnTo>
                <a:lnTo>
                  <a:pt x="261554" y="147194"/>
                </a:lnTo>
                <a:lnTo>
                  <a:pt x="256154" y="99315"/>
                </a:lnTo>
                <a:lnTo>
                  <a:pt x="250285" y="51436"/>
                </a:lnTo>
                <a:lnTo>
                  <a:pt x="243955" y="3548"/>
                </a:lnTo>
                <a:lnTo>
                  <a:pt x="297456" y="0"/>
                </a:lnTo>
                <a:lnTo>
                  <a:pt x="362334" y="425"/>
                </a:lnTo>
                <a:lnTo>
                  <a:pt x="421815" y="4600"/>
                </a:lnTo>
                <a:lnTo>
                  <a:pt x="459126" y="12301"/>
                </a:lnTo>
                <a:lnTo>
                  <a:pt x="457816" y="22886"/>
                </a:lnTo>
                <a:lnTo>
                  <a:pt x="453341" y="53779"/>
                </a:lnTo>
                <a:lnTo>
                  <a:pt x="444880" y="103687"/>
                </a:lnTo>
                <a:lnTo>
                  <a:pt x="431612" y="171318"/>
                </a:lnTo>
                <a:lnTo>
                  <a:pt x="440658" y="221325"/>
                </a:lnTo>
                <a:lnTo>
                  <a:pt x="452406" y="270978"/>
                </a:lnTo>
                <a:lnTo>
                  <a:pt x="463458" y="316167"/>
                </a:lnTo>
                <a:lnTo>
                  <a:pt x="470415" y="352779"/>
                </a:lnTo>
                <a:lnTo>
                  <a:pt x="418001" y="372518"/>
                </a:lnTo>
                <a:lnTo>
                  <a:pt x="366274" y="380022"/>
                </a:lnTo>
                <a:lnTo>
                  <a:pt x="304280" y="385709"/>
                </a:lnTo>
                <a:lnTo>
                  <a:pt x="237076" y="389397"/>
                </a:lnTo>
                <a:lnTo>
                  <a:pt x="169723" y="390907"/>
                </a:lnTo>
                <a:close/>
              </a:path>
            </a:pathLst>
          </a:custGeom>
          <a:solidFill>
            <a:srgbClr val="404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16722544" y="9639145"/>
            <a:ext cx="222885" cy="458470"/>
          </a:xfrm>
          <a:custGeom>
            <a:avLst/>
            <a:gdLst/>
            <a:ahLst/>
            <a:cxnLst/>
            <a:rect l="l" t="t" r="r" b="b"/>
            <a:pathLst>
              <a:path w="222884" h="458470">
                <a:moveTo>
                  <a:pt x="172606" y="458175"/>
                </a:moveTo>
                <a:lnTo>
                  <a:pt x="139155" y="454251"/>
                </a:lnTo>
                <a:lnTo>
                  <a:pt x="40023" y="441892"/>
                </a:lnTo>
                <a:lnTo>
                  <a:pt x="29853" y="333766"/>
                </a:lnTo>
                <a:lnTo>
                  <a:pt x="0" y="8752"/>
                </a:lnTo>
                <a:lnTo>
                  <a:pt x="222648" y="0"/>
                </a:lnTo>
                <a:lnTo>
                  <a:pt x="200582" y="200437"/>
                </a:lnTo>
                <a:lnTo>
                  <a:pt x="172606" y="458175"/>
                </a:lnTo>
                <a:close/>
              </a:path>
            </a:pathLst>
          </a:custGeom>
          <a:solidFill>
            <a:srgbClr val="F1D3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16477319" y="9894673"/>
            <a:ext cx="470534" cy="392430"/>
          </a:xfrm>
          <a:custGeom>
            <a:avLst/>
            <a:gdLst/>
            <a:ahLst/>
            <a:cxnLst/>
            <a:rect l="l" t="t" r="r" b="b"/>
            <a:pathLst>
              <a:path w="470534" h="392429">
                <a:moveTo>
                  <a:pt x="169723" y="392213"/>
                </a:moveTo>
                <a:lnTo>
                  <a:pt x="107280" y="391364"/>
                </a:lnTo>
                <a:lnTo>
                  <a:pt x="54806" y="387976"/>
                </a:lnTo>
                <a:lnTo>
                  <a:pt x="17359" y="381869"/>
                </a:lnTo>
                <a:lnTo>
                  <a:pt x="0" y="372861"/>
                </a:lnTo>
                <a:lnTo>
                  <a:pt x="2784" y="361793"/>
                </a:lnTo>
                <a:lnTo>
                  <a:pt x="31276" y="329048"/>
                </a:lnTo>
                <a:lnTo>
                  <a:pt x="73115" y="301320"/>
                </a:lnTo>
                <a:lnTo>
                  <a:pt x="120373" y="278247"/>
                </a:lnTo>
                <a:lnTo>
                  <a:pt x="168256" y="258024"/>
                </a:lnTo>
                <a:lnTo>
                  <a:pt x="211969" y="238844"/>
                </a:lnTo>
                <a:lnTo>
                  <a:pt x="246717" y="218901"/>
                </a:lnTo>
                <a:lnTo>
                  <a:pt x="267705" y="196388"/>
                </a:lnTo>
                <a:lnTo>
                  <a:pt x="262784" y="148493"/>
                </a:lnTo>
                <a:lnTo>
                  <a:pt x="257400" y="100603"/>
                </a:lnTo>
                <a:lnTo>
                  <a:pt x="251548" y="52722"/>
                </a:lnTo>
                <a:lnTo>
                  <a:pt x="245225" y="4854"/>
                </a:lnTo>
                <a:lnTo>
                  <a:pt x="289612" y="0"/>
                </a:lnTo>
                <a:lnTo>
                  <a:pt x="358272" y="2654"/>
                </a:lnTo>
                <a:lnTo>
                  <a:pt x="424824" y="10479"/>
                </a:lnTo>
                <a:lnTo>
                  <a:pt x="462889" y="21137"/>
                </a:lnTo>
                <a:lnTo>
                  <a:pt x="431612" y="172575"/>
                </a:lnTo>
                <a:lnTo>
                  <a:pt x="440658" y="222582"/>
                </a:lnTo>
                <a:lnTo>
                  <a:pt x="452406" y="272241"/>
                </a:lnTo>
                <a:lnTo>
                  <a:pt x="463458" y="317444"/>
                </a:lnTo>
                <a:lnTo>
                  <a:pt x="470415" y="354084"/>
                </a:lnTo>
                <a:lnTo>
                  <a:pt x="418001" y="373823"/>
                </a:lnTo>
                <a:lnTo>
                  <a:pt x="366274" y="381328"/>
                </a:lnTo>
                <a:lnTo>
                  <a:pt x="304280" y="387014"/>
                </a:lnTo>
                <a:lnTo>
                  <a:pt x="237076" y="390703"/>
                </a:lnTo>
                <a:lnTo>
                  <a:pt x="169723" y="392213"/>
                </a:lnTo>
                <a:close/>
              </a:path>
            </a:pathLst>
          </a:custGeom>
          <a:solidFill>
            <a:srgbClr val="404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16347228" y="7857837"/>
            <a:ext cx="909955" cy="1920875"/>
          </a:xfrm>
          <a:custGeom>
            <a:avLst/>
            <a:gdLst/>
            <a:ahLst/>
            <a:cxnLst/>
            <a:rect l="l" t="t" r="r" b="b"/>
            <a:pathLst>
              <a:path w="909955" h="1920875">
                <a:moveTo>
                  <a:pt x="463195" y="1920633"/>
                </a:moveTo>
                <a:lnTo>
                  <a:pt x="413915" y="1920417"/>
                </a:lnTo>
                <a:lnTo>
                  <a:pt x="365297" y="1914017"/>
                </a:lnTo>
                <a:lnTo>
                  <a:pt x="332144" y="1905284"/>
                </a:lnTo>
                <a:lnTo>
                  <a:pt x="298981" y="1894904"/>
                </a:lnTo>
                <a:lnTo>
                  <a:pt x="261128" y="1884057"/>
                </a:lnTo>
                <a:lnTo>
                  <a:pt x="213900" y="1873921"/>
                </a:lnTo>
                <a:lnTo>
                  <a:pt x="171355" y="1871145"/>
                </a:lnTo>
                <a:lnTo>
                  <a:pt x="118242" y="1870594"/>
                </a:lnTo>
                <a:lnTo>
                  <a:pt x="65011" y="1868179"/>
                </a:lnTo>
                <a:lnTo>
                  <a:pt x="22114" y="1859812"/>
                </a:lnTo>
                <a:lnTo>
                  <a:pt x="0" y="1841404"/>
                </a:lnTo>
                <a:lnTo>
                  <a:pt x="8222" y="1757968"/>
                </a:lnTo>
                <a:lnTo>
                  <a:pt x="16624" y="1665849"/>
                </a:lnTo>
                <a:lnTo>
                  <a:pt x="43911" y="1350878"/>
                </a:lnTo>
                <a:lnTo>
                  <a:pt x="59349" y="1180015"/>
                </a:lnTo>
                <a:lnTo>
                  <a:pt x="70536" y="1064242"/>
                </a:lnTo>
                <a:lnTo>
                  <a:pt x="82558" y="948549"/>
                </a:lnTo>
                <a:lnTo>
                  <a:pt x="88913" y="891155"/>
                </a:lnTo>
                <a:lnTo>
                  <a:pt x="95515" y="834286"/>
                </a:lnTo>
                <a:lnTo>
                  <a:pt x="102375" y="778112"/>
                </a:lnTo>
                <a:lnTo>
                  <a:pt x="109507" y="722801"/>
                </a:lnTo>
                <a:lnTo>
                  <a:pt x="116923" y="668521"/>
                </a:lnTo>
                <a:lnTo>
                  <a:pt x="124636" y="615441"/>
                </a:lnTo>
                <a:lnTo>
                  <a:pt x="132658" y="563730"/>
                </a:lnTo>
                <a:lnTo>
                  <a:pt x="141002" y="513556"/>
                </a:lnTo>
                <a:lnTo>
                  <a:pt x="149681" y="465088"/>
                </a:lnTo>
                <a:lnTo>
                  <a:pt x="158707" y="418493"/>
                </a:lnTo>
                <a:lnTo>
                  <a:pt x="168092" y="373942"/>
                </a:lnTo>
                <a:lnTo>
                  <a:pt x="177850" y="331601"/>
                </a:lnTo>
                <a:lnTo>
                  <a:pt x="187993" y="291641"/>
                </a:lnTo>
                <a:lnTo>
                  <a:pt x="198534" y="254229"/>
                </a:lnTo>
                <a:lnTo>
                  <a:pt x="220857" y="187723"/>
                </a:lnTo>
                <a:lnTo>
                  <a:pt x="346977" y="119384"/>
                </a:lnTo>
                <a:lnTo>
                  <a:pt x="689300" y="0"/>
                </a:lnTo>
                <a:lnTo>
                  <a:pt x="699143" y="40397"/>
                </a:lnTo>
                <a:lnTo>
                  <a:pt x="708912" y="83585"/>
                </a:lnTo>
                <a:lnTo>
                  <a:pt x="718595" y="129373"/>
                </a:lnTo>
                <a:lnTo>
                  <a:pt x="728178" y="177569"/>
                </a:lnTo>
                <a:lnTo>
                  <a:pt x="737651" y="227984"/>
                </a:lnTo>
                <a:lnTo>
                  <a:pt x="747000" y="280427"/>
                </a:lnTo>
                <a:lnTo>
                  <a:pt x="756213" y="334708"/>
                </a:lnTo>
                <a:lnTo>
                  <a:pt x="765280" y="390636"/>
                </a:lnTo>
                <a:lnTo>
                  <a:pt x="774186" y="448022"/>
                </a:lnTo>
                <a:lnTo>
                  <a:pt x="782920" y="506674"/>
                </a:lnTo>
                <a:lnTo>
                  <a:pt x="791471" y="566402"/>
                </a:lnTo>
                <a:lnTo>
                  <a:pt x="799825" y="627017"/>
                </a:lnTo>
                <a:lnTo>
                  <a:pt x="807970" y="688326"/>
                </a:lnTo>
                <a:lnTo>
                  <a:pt x="815895" y="750141"/>
                </a:lnTo>
                <a:lnTo>
                  <a:pt x="823587" y="812271"/>
                </a:lnTo>
                <a:lnTo>
                  <a:pt x="831034" y="874525"/>
                </a:lnTo>
                <a:lnTo>
                  <a:pt x="845145" y="998644"/>
                </a:lnTo>
                <a:lnTo>
                  <a:pt x="858129" y="1120976"/>
                </a:lnTo>
                <a:lnTo>
                  <a:pt x="869890" y="1239997"/>
                </a:lnTo>
                <a:lnTo>
                  <a:pt x="880329" y="1354184"/>
                </a:lnTo>
                <a:lnTo>
                  <a:pt x="889350" y="1462014"/>
                </a:lnTo>
                <a:lnTo>
                  <a:pt x="896856" y="1561964"/>
                </a:lnTo>
                <a:lnTo>
                  <a:pt x="902748" y="1652511"/>
                </a:lnTo>
                <a:lnTo>
                  <a:pt x="905058" y="1693783"/>
                </a:lnTo>
                <a:lnTo>
                  <a:pt x="906929" y="1732132"/>
                </a:lnTo>
                <a:lnTo>
                  <a:pt x="909302" y="1799303"/>
                </a:lnTo>
                <a:lnTo>
                  <a:pt x="909780" y="1827744"/>
                </a:lnTo>
                <a:lnTo>
                  <a:pt x="909769" y="1852501"/>
                </a:lnTo>
                <a:lnTo>
                  <a:pt x="909258" y="1873385"/>
                </a:lnTo>
                <a:lnTo>
                  <a:pt x="908234" y="1890204"/>
                </a:lnTo>
                <a:lnTo>
                  <a:pt x="886543" y="1892490"/>
                </a:lnTo>
                <a:lnTo>
                  <a:pt x="840417" y="1889845"/>
                </a:lnTo>
                <a:lnTo>
                  <a:pt x="780242" y="1886057"/>
                </a:lnTo>
                <a:lnTo>
                  <a:pt x="716405" y="1884914"/>
                </a:lnTo>
                <a:lnTo>
                  <a:pt x="659294" y="1890204"/>
                </a:lnTo>
                <a:lnTo>
                  <a:pt x="562211" y="1908624"/>
                </a:lnTo>
                <a:lnTo>
                  <a:pt x="512754" y="1916193"/>
                </a:lnTo>
                <a:lnTo>
                  <a:pt x="463195" y="1920633"/>
                </a:lnTo>
                <a:close/>
              </a:path>
            </a:pathLst>
          </a:custGeom>
          <a:solidFill>
            <a:srgbClr val="E12B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16240888" y="7110539"/>
            <a:ext cx="845819" cy="1000125"/>
          </a:xfrm>
          <a:custGeom>
            <a:avLst/>
            <a:gdLst/>
            <a:ahLst/>
            <a:cxnLst/>
            <a:rect l="l" t="t" r="r" b="b"/>
            <a:pathLst>
              <a:path w="845819" h="1000125">
                <a:moveTo>
                  <a:pt x="845680" y="940104"/>
                </a:moveTo>
                <a:lnTo>
                  <a:pt x="843241" y="908875"/>
                </a:lnTo>
                <a:lnTo>
                  <a:pt x="836460" y="843381"/>
                </a:lnTo>
                <a:lnTo>
                  <a:pt x="824420" y="733564"/>
                </a:lnTo>
                <a:lnTo>
                  <a:pt x="807072" y="544626"/>
                </a:lnTo>
                <a:lnTo>
                  <a:pt x="784390" y="301701"/>
                </a:lnTo>
                <a:lnTo>
                  <a:pt x="720572" y="37553"/>
                </a:lnTo>
                <a:lnTo>
                  <a:pt x="625055" y="2336"/>
                </a:lnTo>
                <a:lnTo>
                  <a:pt x="617994" y="0"/>
                </a:lnTo>
                <a:lnTo>
                  <a:pt x="555599" y="9131"/>
                </a:lnTo>
                <a:lnTo>
                  <a:pt x="475399" y="21259"/>
                </a:lnTo>
                <a:lnTo>
                  <a:pt x="443496" y="37490"/>
                </a:lnTo>
                <a:lnTo>
                  <a:pt x="411734" y="52412"/>
                </a:lnTo>
                <a:lnTo>
                  <a:pt x="380199" y="66167"/>
                </a:lnTo>
                <a:lnTo>
                  <a:pt x="351116" y="78016"/>
                </a:lnTo>
                <a:lnTo>
                  <a:pt x="350291" y="77597"/>
                </a:lnTo>
                <a:lnTo>
                  <a:pt x="346532" y="80086"/>
                </a:lnTo>
                <a:lnTo>
                  <a:pt x="308635" y="110439"/>
                </a:lnTo>
                <a:lnTo>
                  <a:pt x="279615" y="151828"/>
                </a:lnTo>
                <a:lnTo>
                  <a:pt x="258165" y="199707"/>
                </a:lnTo>
                <a:lnTo>
                  <a:pt x="242951" y="249504"/>
                </a:lnTo>
                <a:lnTo>
                  <a:pt x="232664" y="296659"/>
                </a:lnTo>
                <a:lnTo>
                  <a:pt x="158864" y="660946"/>
                </a:lnTo>
                <a:lnTo>
                  <a:pt x="118554" y="682777"/>
                </a:lnTo>
                <a:lnTo>
                  <a:pt x="78486" y="705078"/>
                </a:lnTo>
                <a:lnTo>
                  <a:pt x="38874" y="727837"/>
                </a:lnTo>
                <a:lnTo>
                  <a:pt x="0" y="751065"/>
                </a:lnTo>
                <a:lnTo>
                  <a:pt x="9563" y="792022"/>
                </a:lnTo>
                <a:lnTo>
                  <a:pt x="32499" y="860894"/>
                </a:lnTo>
                <a:lnTo>
                  <a:pt x="57315" y="924623"/>
                </a:lnTo>
                <a:lnTo>
                  <a:pt x="72517" y="950087"/>
                </a:lnTo>
                <a:lnTo>
                  <a:pt x="143421" y="917867"/>
                </a:lnTo>
                <a:lnTo>
                  <a:pt x="202222" y="889685"/>
                </a:lnTo>
                <a:lnTo>
                  <a:pt x="248920" y="864971"/>
                </a:lnTo>
                <a:lnTo>
                  <a:pt x="283540" y="843191"/>
                </a:lnTo>
                <a:lnTo>
                  <a:pt x="316471" y="806132"/>
                </a:lnTo>
                <a:lnTo>
                  <a:pt x="356311" y="660501"/>
                </a:lnTo>
                <a:lnTo>
                  <a:pt x="356425" y="661822"/>
                </a:lnTo>
                <a:lnTo>
                  <a:pt x="356209" y="712419"/>
                </a:lnTo>
                <a:lnTo>
                  <a:pt x="352031" y="767715"/>
                </a:lnTo>
                <a:lnTo>
                  <a:pt x="343827" y="827125"/>
                </a:lnTo>
                <a:lnTo>
                  <a:pt x="331520" y="890041"/>
                </a:lnTo>
                <a:lnTo>
                  <a:pt x="336727" y="916559"/>
                </a:lnTo>
                <a:lnTo>
                  <a:pt x="384873" y="958354"/>
                </a:lnTo>
                <a:lnTo>
                  <a:pt x="423608" y="973747"/>
                </a:lnTo>
                <a:lnTo>
                  <a:pt x="469290" y="985545"/>
                </a:lnTo>
                <a:lnTo>
                  <a:pt x="519836" y="993813"/>
                </a:lnTo>
                <a:lnTo>
                  <a:pt x="573112" y="998613"/>
                </a:lnTo>
                <a:lnTo>
                  <a:pt x="627024" y="1000010"/>
                </a:lnTo>
                <a:lnTo>
                  <a:pt x="679462" y="998042"/>
                </a:lnTo>
                <a:lnTo>
                  <a:pt x="728319" y="992797"/>
                </a:lnTo>
                <a:lnTo>
                  <a:pt x="771474" y="984326"/>
                </a:lnTo>
                <a:lnTo>
                  <a:pt x="806818" y="972667"/>
                </a:lnTo>
                <a:lnTo>
                  <a:pt x="832256" y="957910"/>
                </a:lnTo>
                <a:lnTo>
                  <a:pt x="845680" y="940104"/>
                </a:lnTo>
                <a:close/>
              </a:path>
            </a:pathLst>
          </a:custGeom>
          <a:solidFill>
            <a:srgbClr val="F9DF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16559899" y="6698690"/>
            <a:ext cx="319405" cy="466725"/>
          </a:xfrm>
          <a:custGeom>
            <a:avLst/>
            <a:gdLst/>
            <a:ahLst/>
            <a:cxnLst/>
            <a:rect l="l" t="t" r="r" b="b"/>
            <a:pathLst>
              <a:path w="319405" h="466725">
                <a:moveTo>
                  <a:pt x="319024" y="438150"/>
                </a:moveTo>
                <a:lnTo>
                  <a:pt x="316026" y="404964"/>
                </a:lnTo>
                <a:lnTo>
                  <a:pt x="314782" y="370852"/>
                </a:lnTo>
                <a:lnTo>
                  <a:pt x="312839" y="338150"/>
                </a:lnTo>
                <a:lnTo>
                  <a:pt x="307733" y="309206"/>
                </a:lnTo>
                <a:lnTo>
                  <a:pt x="295262" y="275666"/>
                </a:lnTo>
                <a:lnTo>
                  <a:pt x="281012" y="246595"/>
                </a:lnTo>
                <a:lnTo>
                  <a:pt x="268871" y="219405"/>
                </a:lnTo>
                <a:lnTo>
                  <a:pt x="262724" y="191503"/>
                </a:lnTo>
                <a:lnTo>
                  <a:pt x="233807" y="177634"/>
                </a:lnTo>
                <a:lnTo>
                  <a:pt x="236156" y="134696"/>
                </a:lnTo>
                <a:lnTo>
                  <a:pt x="224853" y="90297"/>
                </a:lnTo>
                <a:lnTo>
                  <a:pt x="202920" y="54343"/>
                </a:lnTo>
                <a:lnTo>
                  <a:pt x="173901" y="27089"/>
                </a:lnTo>
                <a:lnTo>
                  <a:pt x="120129" y="2273"/>
                </a:lnTo>
                <a:lnTo>
                  <a:pt x="98336" y="0"/>
                </a:lnTo>
                <a:lnTo>
                  <a:pt x="76784" y="2425"/>
                </a:lnTo>
                <a:lnTo>
                  <a:pt x="56299" y="9994"/>
                </a:lnTo>
                <a:lnTo>
                  <a:pt x="32334" y="31635"/>
                </a:lnTo>
                <a:lnTo>
                  <a:pt x="24206" y="56184"/>
                </a:lnTo>
                <a:lnTo>
                  <a:pt x="23380" y="85191"/>
                </a:lnTo>
                <a:lnTo>
                  <a:pt x="21259" y="120167"/>
                </a:lnTo>
                <a:lnTo>
                  <a:pt x="17754" y="138671"/>
                </a:lnTo>
                <a:lnTo>
                  <a:pt x="12954" y="154597"/>
                </a:lnTo>
                <a:lnTo>
                  <a:pt x="6997" y="167703"/>
                </a:lnTo>
                <a:lnTo>
                  <a:pt x="0" y="177761"/>
                </a:lnTo>
                <a:lnTo>
                  <a:pt x="457" y="185458"/>
                </a:lnTo>
                <a:lnTo>
                  <a:pt x="5600" y="193255"/>
                </a:lnTo>
                <a:lnTo>
                  <a:pt x="15455" y="200812"/>
                </a:lnTo>
                <a:lnTo>
                  <a:pt x="30010" y="207797"/>
                </a:lnTo>
                <a:lnTo>
                  <a:pt x="28816" y="241033"/>
                </a:lnTo>
                <a:lnTo>
                  <a:pt x="27978" y="271005"/>
                </a:lnTo>
                <a:lnTo>
                  <a:pt x="28778" y="297230"/>
                </a:lnTo>
                <a:lnTo>
                  <a:pt x="32499" y="319227"/>
                </a:lnTo>
                <a:lnTo>
                  <a:pt x="52108" y="343408"/>
                </a:lnTo>
                <a:lnTo>
                  <a:pt x="84226" y="344957"/>
                </a:lnTo>
                <a:lnTo>
                  <a:pt x="122593" y="330022"/>
                </a:lnTo>
                <a:lnTo>
                  <a:pt x="131152" y="324383"/>
                </a:lnTo>
                <a:lnTo>
                  <a:pt x="131368" y="326707"/>
                </a:lnTo>
                <a:lnTo>
                  <a:pt x="149174" y="327469"/>
                </a:lnTo>
                <a:lnTo>
                  <a:pt x="159499" y="346748"/>
                </a:lnTo>
                <a:lnTo>
                  <a:pt x="162306" y="384810"/>
                </a:lnTo>
                <a:lnTo>
                  <a:pt x="157607" y="441871"/>
                </a:lnTo>
                <a:lnTo>
                  <a:pt x="184226" y="460667"/>
                </a:lnTo>
                <a:lnTo>
                  <a:pt x="237363" y="466305"/>
                </a:lnTo>
                <a:lnTo>
                  <a:pt x="290969" y="458800"/>
                </a:lnTo>
                <a:lnTo>
                  <a:pt x="319024" y="438150"/>
                </a:lnTo>
                <a:close/>
              </a:path>
            </a:pathLst>
          </a:custGeom>
          <a:solidFill>
            <a:srgbClr val="F1D3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16543634" y="6591504"/>
            <a:ext cx="489584" cy="464820"/>
          </a:xfrm>
          <a:custGeom>
            <a:avLst/>
            <a:gdLst/>
            <a:ahLst/>
            <a:cxnLst/>
            <a:rect l="l" t="t" r="r" b="b"/>
            <a:pathLst>
              <a:path w="489584" h="464820">
                <a:moveTo>
                  <a:pt x="326070" y="464701"/>
                </a:moveTo>
                <a:lnTo>
                  <a:pt x="285922" y="458608"/>
                </a:lnTo>
                <a:lnTo>
                  <a:pt x="254578" y="444232"/>
                </a:lnTo>
                <a:lnTo>
                  <a:pt x="236887" y="420812"/>
                </a:lnTo>
                <a:lnTo>
                  <a:pt x="237699" y="387584"/>
                </a:lnTo>
                <a:lnTo>
                  <a:pt x="246321" y="342232"/>
                </a:lnTo>
                <a:lnTo>
                  <a:pt x="244730" y="294170"/>
                </a:lnTo>
                <a:lnTo>
                  <a:pt x="228360" y="251509"/>
                </a:lnTo>
                <a:lnTo>
                  <a:pt x="192642" y="222357"/>
                </a:lnTo>
                <a:lnTo>
                  <a:pt x="192184" y="244844"/>
                </a:lnTo>
                <a:lnTo>
                  <a:pt x="188903" y="267105"/>
                </a:lnTo>
                <a:lnTo>
                  <a:pt x="182801" y="288899"/>
                </a:lnTo>
                <a:lnTo>
                  <a:pt x="173876" y="309983"/>
                </a:lnTo>
                <a:lnTo>
                  <a:pt x="177642" y="266831"/>
                </a:lnTo>
                <a:lnTo>
                  <a:pt x="177651" y="231422"/>
                </a:lnTo>
                <a:lnTo>
                  <a:pt x="173904" y="203999"/>
                </a:lnTo>
                <a:lnTo>
                  <a:pt x="166399" y="184804"/>
                </a:lnTo>
                <a:lnTo>
                  <a:pt x="116642" y="183639"/>
                </a:lnTo>
                <a:lnTo>
                  <a:pt x="72405" y="178380"/>
                </a:lnTo>
                <a:lnTo>
                  <a:pt x="33566" y="169133"/>
                </a:lnTo>
                <a:lnTo>
                  <a:pt x="0" y="156003"/>
                </a:lnTo>
                <a:lnTo>
                  <a:pt x="14693" y="99682"/>
                </a:lnTo>
                <a:lnTo>
                  <a:pt x="39169" y="58444"/>
                </a:lnTo>
                <a:lnTo>
                  <a:pt x="73309" y="32350"/>
                </a:lnTo>
                <a:lnTo>
                  <a:pt x="116996" y="21460"/>
                </a:lnTo>
                <a:lnTo>
                  <a:pt x="170113" y="25836"/>
                </a:lnTo>
                <a:lnTo>
                  <a:pt x="208617" y="8042"/>
                </a:lnTo>
                <a:lnTo>
                  <a:pt x="247235" y="0"/>
                </a:lnTo>
                <a:lnTo>
                  <a:pt x="286082" y="2051"/>
                </a:lnTo>
                <a:lnTo>
                  <a:pt x="325273" y="14541"/>
                </a:lnTo>
                <a:lnTo>
                  <a:pt x="358883" y="38965"/>
                </a:lnTo>
                <a:lnTo>
                  <a:pt x="384063" y="70871"/>
                </a:lnTo>
                <a:lnTo>
                  <a:pt x="400961" y="113434"/>
                </a:lnTo>
                <a:lnTo>
                  <a:pt x="414099" y="169144"/>
                </a:lnTo>
                <a:lnTo>
                  <a:pt x="426293" y="228613"/>
                </a:lnTo>
                <a:lnTo>
                  <a:pt x="440360" y="282453"/>
                </a:lnTo>
                <a:lnTo>
                  <a:pt x="453252" y="319968"/>
                </a:lnTo>
                <a:lnTo>
                  <a:pt x="465680" y="351748"/>
                </a:lnTo>
                <a:lnTo>
                  <a:pt x="477642" y="377669"/>
                </a:lnTo>
                <a:lnTo>
                  <a:pt x="489132" y="397608"/>
                </a:lnTo>
                <a:lnTo>
                  <a:pt x="477708" y="421494"/>
                </a:lnTo>
                <a:lnTo>
                  <a:pt x="450841" y="440908"/>
                </a:lnTo>
                <a:lnTo>
                  <a:pt x="413379" y="455089"/>
                </a:lnTo>
                <a:lnTo>
                  <a:pt x="370172" y="463274"/>
                </a:lnTo>
                <a:lnTo>
                  <a:pt x="326070" y="464701"/>
                </a:lnTo>
                <a:close/>
              </a:path>
            </a:pathLst>
          </a:custGeom>
          <a:solidFill>
            <a:srgbClr val="404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bg object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36276" y="6766284"/>
            <a:ext cx="82157" cy="133931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16148282" y="6380723"/>
            <a:ext cx="327025" cy="230504"/>
          </a:xfrm>
          <a:custGeom>
            <a:avLst/>
            <a:gdLst/>
            <a:ahLst/>
            <a:cxnLst/>
            <a:rect l="l" t="t" r="r" b="b"/>
            <a:pathLst>
              <a:path w="327025" h="230504">
                <a:moveTo>
                  <a:pt x="326544" y="230358"/>
                </a:moveTo>
                <a:lnTo>
                  <a:pt x="0" y="230358"/>
                </a:lnTo>
                <a:lnTo>
                  <a:pt x="0" y="0"/>
                </a:lnTo>
                <a:lnTo>
                  <a:pt x="326544" y="0"/>
                </a:lnTo>
                <a:lnTo>
                  <a:pt x="326544" y="230358"/>
                </a:lnTo>
                <a:close/>
              </a:path>
            </a:pathLst>
          </a:custGeom>
          <a:solidFill>
            <a:srgbClr val="404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16148279" y="6751281"/>
            <a:ext cx="327025" cy="600075"/>
          </a:xfrm>
          <a:custGeom>
            <a:avLst/>
            <a:gdLst/>
            <a:ahLst/>
            <a:cxnLst/>
            <a:rect l="l" t="t" r="r" b="b"/>
            <a:pathLst>
              <a:path w="327025" h="600075">
                <a:moveTo>
                  <a:pt x="326542" y="369277"/>
                </a:moveTo>
                <a:lnTo>
                  <a:pt x="0" y="369277"/>
                </a:lnTo>
                <a:lnTo>
                  <a:pt x="0" y="599592"/>
                </a:lnTo>
                <a:lnTo>
                  <a:pt x="326542" y="599592"/>
                </a:lnTo>
                <a:lnTo>
                  <a:pt x="326542" y="369277"/>
                </a:lnTo>
                <a:close/>
              </a:path>
              <a:path w="327025" h="600075">
                <a:moveTo>
                  <a:pt x="326542" y="0"/>
                </a:moveTo>
                <a:lnTo>
                  <a:pt x="0" y="0"/>
                </a:lnTo>
                <a:lnTo>
                  <a:pt x="0" y="230301"/>
                </a:lnTo>
                <a:lnTo>
                  <a:pt x="326542" y="230301"/>
                </a:lnTo>
                <a:lnTo>
                  <a:pt x="326542" y="0"/>
                </a:lnTo>
                <a:close/>
              </a:path>
            </a:pathLst>
          </a:custGeom>
          <a:solidFill>
            <a:srgbClr val="E12B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16489829" y="10121085"/>
            <a:ext cx="222885" cy="119380"/>
          </a:xfrm>
          <a:custGeom>
            <a:avLst/>
            <a:gdLst/>
            <a:ahLst/>
            <a:cxnLst/>
            <a:rect l="l" t="t" r="r" b="b"/>
            <a:pathLst>
              <a:path w="222884" h="119379">
                <a:moveTo>
                  <a:pt x="222696" y="0"/>
                </a:moveTo>
                <a:lnTo>
                  <a:pt x="180076" y="20305"/>
                </a:lnTo>
                <a:lnTo>
                  <a:pt x="129170" y="42226"/>
                </a:lnTo>
                <a:lnTo>
                  <a:pt x="77305" y="65885"/>
                </a:lnTo>
                <a:lnTo>
                  <a:pt x="31806" y="91408"/>
                </a:lnTo>
                <a:lnTo>
                  <a:pt x="0" y="118920"/>
                </a:lnTo>
              </a:path>
            </a:pathLst>
          </a:custGeom>
          <a:ln w="12517">
            <a:solidFill>
              <a:srgbClr val="E12B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16600402" y="7156833"/>
            <a:ext cx="545465" cy="1433830"/>
          </a:xfrm>
          <a:custGeom>
            <a:avLst/>
            <a:gdLst/>
            <a:ahLst/>
            <a:cxnLst/>
            <a:rect l="l" t="t" r="r" b="b"/>
            <a:pathLst>
              <a:path w="545465" h="1433829">
                <a:moveTo>
                  <a:pt x="120666" y="1433378"/>
                </a:moveTo>
                <a:lnTo>
                  <a:pt x="61519" y="1412858"/>
                </a:lnTo>
                <a:lnTo>
                  <a:pt x="32842" y="1377393"/>
                </a:lnTo>
                <a:lnTo>
                  <a:pt x="10769" y="1316874"/>
                </a:lnTo>
                <a:lnTo>
                  <a:pt x="2986" y="1270626"/>
                </a:lnTo>
                <a:lnTo>
                  <a:pt x="0" y="1226602"/>
                </a:lnTo>
                <a:lnTo>
                  <a:pt x="1457" y="1188913"/>
                </a:lnTo>
                <a:lnTo>
                  <a:pt x="44538" y="1097811"/>
                </a:lnTo>
                <a:lnTo>
                  <a:pt x="71810" y="1052934"/>
                </a:lnTo>
                <a:lnTo>
                  <a:pt x="99194" y="1008426"/>
                </a:lnTo>
                <a:lnTo>
                  <a:pt x="126697" y="964292"/>
                </a:lnTo>
                <a:lnTo>
                  <a:pt x="154329" y="920535"/>
                </a:lnTo>
                <a:lnTo>
                  <a:pt x="182098" y="877160"/>
                </a:lnTo>
                <a:lnTo>
                  <a:pt x="210015" y="834170"/>
                </a:lnTo>
                <a:lnTo>
                  <a:pt x="238087" y="791571"/>
                </a:lnTo>
                <a:lnTo>
                  <a:pt x="266324" y="749366"/>
                </a:lnTo>
                <a:lnTo>
                  <a:pt x="294735" y="707560"/>
                </a:lnTo>
                <a:lnTo>
                  <a:pt x="323329" y="666157"/>
                </a:lnTo>
                <a:lnTo>
                  <a:pt x="352114" y="625161"/>
                </a:lnTo>
                <a:lnTo>
                  <a:pt x="381100" y="584576"/>
                </a:lnTo>
                <a:lnTo>
                  <a:pt x="357244" y="505655"/>
                </a:lnTo>
                <a:lnTo>
                  <a:pt x="337083" y="432380"/>
                </a:lnTo>
                <a:lnTo>
                  <a:pt x="320624" y="364754"/>
                </a:lnTo>
                <a:lnTo>
                  <a:pt x="307873" y="302781"/>
                </a:lnTo>
                <a:lnTo>
                  <a:pt x="298837" y="246465"/>
                </a:lnTo>
                <a:lnTo>
                  <a:pt x="293522" y="195808"/>
                </a:lnTo>
                <a:lnTo>
                  <a:pt x="291935" y="150815"/>
                </a:lnTo>
                <a:lnTo>
                  <a:pt x="294082" y="111490"/>
                </a:lnTo>
                <a:lnTo>
                  <a:pt x="309606" y="49856"/>
                </a:lnTo>
                <a:lnTo>
                  <a:pt x="340146" y="10934"/>
                </a:lnTo>
                <a:lnTo>
                  <a:pt x="361064" y="0"/>
                </a:lnTo>
                <a:lnTo>
                  <a:pt x="382899" y="6875"/>
                </a:lnTo>
                <a:lnTo>
                  <a:pt x="422468" y="36360"/>
                </a:lnTo>
                <a:lnTo>
                  <a:pt x="456567" y="86837"/>
                </a:lnTo>
                <a:lnTo>
                  <a:pt x="485194" y="158324"/>
                </a:lnTo>
                <a:lnTo>
                  <a:pt x="497455" y="201951"/>
                </a:lnTo>
                <a:lnTo>
                  <a:pt x="508348" y="250836"/>
                </a:lnTo>
                <a:lnTo>
                  <a:pt x="517872" y="304982"/>
                </a:lnTo>
                <a:lnTo>
                  <a:pt x="526028" y="364391"/>
                </a:lnTo>
                <a:lnTo>
                  <a:pt x="532814" y="429065"/>
                </a:lnTo>
                <a:lnTo>
                  <a:pt x="538232" y="499006"/>
                </a:lnTo>
                <a:lnTo>
                  <a:pt x="542280" y="574215"/>
                </a:lnTo>
                <a:lnTo>
                  <a:pt x="544958" y="654696"/>
                </a:lnTo>
                <a:lnTo>
                  <a:pt x="533032" y="684659"/>
                </a:lnTo>
                <a:lnTo>
                  <a:pt x="500318" y="748946"/>
                </a:lnTo>
                <a:lnTo>
                  <a:pt x="479526" y="783264"/>
                </a:lnTo>
                <a:lnTo>
                  <a:pt x="455774" y="819029"/>
                </a:lnTo>
                <a:lnTo>
                  <a:pt x="429058" y="856236"/>
                </a:lnTo>
                <a:lnTo>
                  <a:pt x="399377" y="894883"/>
                </a:lnTo>
                <a:lnTo>
                  <a:pt x="366728" y="934968"/>
                </a:lnTo>
                <a:lnTo>
                  <a:pt x="331108" y="976486"/>
                </a:lnTo>
                <a:lnTo>
                  <a:pt x="292515" y="1019436"/>
                </a:lnTo>
                <a:lnTo>
                  <a:pt x="250947" y="1063813"/>
                </a:lnTo>
                <a:lnTo>
                  <a:pt x="206400" y="1109616"/>
                </a:lnTo>
                <a:lnTo>
                  <a:pt x="158872" y="1156840"/>
                </a:lnTo>
                <a:lnTo>
                  <a:pt x="108361" y="1205484"/>
                </a:lnTo>
                <a:lnTo>
                  <a:pt x="122226" y="1255268"/>
                </a:lnTo>
                <a:lnTo>
                  <a:pt x="120725" y="1298592"/>
                </a:lnTo>
                <a:lnTo>
                  <a:pt x="118051" y="1339799"/>
                </a:lnTo>
                <a:lnTo>
                  <a:pt x="128397" y="1383229"/>
                </a:lnTo>
                <a:lnTo>
                  <a:pt x="139511" y="1399292"/>
                </a:lnTo>
                <a:lnTo>
                  <a:pt x="150749" y="1413124"/>
                </a:lnTo>
                <a:lnTo>
                  <a:pt x="154244" y="1423902"/>
                </a:lnTo>
                <a:lnTo>
                  <a:pt x="142130" y="1430806"/>
                </a:lnTo>
                <a:lnTo>
                  <a:pt x="120666" y="1433378"/>
                </a:lnTo>
                <a:close/>
              </a:path>
            </a:pathLst>
          </a:custGeom>
          <a:solidFill>
            <a:srgbClr val="F1D3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16815102" y="7148081"/>
            <a:ext cx="339090" cy="924560"/>
          </a:xfrm>
          <a:custGeom>
            <a:avLst/>
            <a:gdLst/>
            <a:ahLst/>
            <a:cxnLst/>
            <a:rect l="l" t="t" r="r" b="b"/>
            <a:pathLst>
              <a:path w="339090" h="924559">
                <a:moveTo>
                  <a:pt x="159529" y="923932"/>
                </a:moveTo>
                <a:lnTo>
                  <a:pt x="115740" y="905525"/>
                </a:lnTo>
                <a:lnTo>
                  <a:pt x="64747" y="876418"/>
                </a:lnTo>
                <a:lnTo>
                  <a:pt x="21263" y="845689"/>
                </a:lnTo>
                <a:lnTo>
                  <a:pt x="0" y="822416"/>
                </a:lnTo>
                <a:lnTo>
                  <a:pt x="25848" y="783186"/>
                </a:lnTo>
                <a:lnTo>
                  <a:pt x="52038" y="744343"/>
                </a:lnTo>
                <a:lnTo>
                  <a:pt x="78502" y="705850"/>
                </a:lnTo>
                <a:lnTo>
                  <a:pt x="105173" y="667670"/>
                </a:lnTo>
                <a:lnTo>
                  <a:pt x="158873" y="592106"/>
                </a:lnTo>
                <a:lnTo>
                  <a:pt x="139414" y="527788"/>
                </a:lnTo>
                <a:lnTo>
                  <a:pt x="122326" y="467212"/>
                </a:lnTo>
                <a:lnTo>
                  <a:pt x="107640" y="410365"/>
                </a:lnTo>
                <a:lnTo>
                  <a:pt x="95386" y="357231"/>
                </a:lnTo>
                <a:lnTo>
                  <a:pt x="85595" y="307793"/>
                </a:lnTo>
                <a:lnTo>
                  <a:pt x="78296" y="262037"/>
                </a:lnTo>
                <a:lnTo>
                  <a:pt x="73521" y="219948"/>
                </a:lnTo>
                <a:lnTo>
                  <a:pt x="71300" y="181509"/>
                </a:lnTo>
                <a:lnTo>
                  <a:pt x="73836" y="113911"/>
                </a:lnTo>
                <a:lnTo>
                  <a:pt x="86932" y="61336"/>
                </a:lnTo>
                <a:lnTo>
                  <a:pt x="110355" y="23788"/>
                </a:lnTo>
                <a:lnTo>
                  <a:pt x="143870" y="1271"/>
                </a:lnTo>
                <a:lnTo>
                  <a:pt x="145141" y="1271"/>
                </a:lnTo>
                <a:lnTo>
                  <a:pt x="146363" y="0"/>
                </a:lnTo>
                <a:lnTo>
                  <a:pt x="148855" y="1271"/>
                </a:lnTo>
                <a:lnTo>
                  <a:pt x="182632" y="14038"/>
                </a:lnTo>
                <a:lnTo>
                  <a:pt x="213276" y="38882"/>
                </a:lnTo>
                <a:lnTo>
                  <a:pt x="240673" y="75867"/>
                </a:lnTo>
                <a:lnTo>
                  <a:pt x="264703" y="125051"/>
                </a:lnTo>
                <a:lnTo>
                  <a:pt x="285249" y="186497"/>
                </a:lnTo>
                <a:lnTo>
                  <a:pt x="295166" y="224663"/>
                </a:lnTo>
                <a:lnTo>
                  <a:pt x="304073" y="266524"/>
                </a:lnTo>
                <a:lnTo>
                  <a:pt x="311981" y="312071"/>
                </a:lnTo>
                <a:lnTo>
                  <a:pt x="318900" y="361293"/>
                </a:lnTo>
                <a:lnTo>
                  <a:pt x="324842" y="414179"/>
                </a:lnTo>
                <a:lnTo>
                  <a:pt x="329818" y="470721"/>
                </a:lnTo>
                <a:lnTo>
                  <a:pt x="333838" y="530909"/>
                </a:lnTo>
                <a:lnTo>
                  <a:pt x="336913" y="594731"/>
                </a:lnTo>
                <a:lnTo>
                  <a:pt x="339054" y="665943"/>
                </a:lnTo>
                <a:lnTo>
                  <a:pt x="323721" y="703298"/>
                </a:lnTo>
                <a:lnTo>
                  <a:pt x="304013" y="742774"/>
                </a:lnTo>
                <a:lnTo>
                  <a:pt x="279928" y="784404"/>
                </a:lnTo>
                <a:lnTo>
                  <a:pt x="251466" y="828223"/>
                </a:lnTo>
                <a:lnTo>
                  <a:pt x="218624" y="874263"/>
                </a:lnTo>
                <a:lnTo>
                  <a:pt x="181402" y="922560"/>
                </a:lnTo>
                <a:lnTo>
                  <a:pt x="159529" y="923932"/>
                </a:lnTo>
                <a:close/>
              </a:path>
            </a:pathLst>
          </a:custGeom>
          <a:solidFill>
            <a:srgbClr val="F9DF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g object 37"/>
          <p:cNvSpPr/>
          <p:nvPr/>
        </p:nvSpPr>
        <p:spPr>
          <a:xfrm>
            <a:off x="16532163" y="7258248"/>
            <a:ext cx="546100" cy="812800"/>
          </a:xfrm>
          <a:custGeom>
            <a:avLst/>
            <a:gdLst/>
            <a:ahLst/>
            <a:cxnLst/>
            <a:rect l="l" t="t" r="r" b="b"/>
            <a:pathLst>
              <a:path w="546100" h="812800">
                <a:moveTo>
                  <a:pt x="356731" y="0"/>
                </a:moveTo>
                <a:lnTo>
                  <a:pt x="354216" y="33193"/>
                </a:lnTo>
                <a:lnTo>
                  <a:pt x="354170" y="69701"/>
                </a:lnTo>
                <a:lnTo>
                  <a:pt x="356587" y="109530"/>
                </a:lnTo>
                <a:lnTo>
                  <a:pt x="361459" y="152687"/>
                </a:lnTo>
                <a:lnTo>
                  <a:pt x="368778" y="199180"/>
                </a:lnTo>
                <a:lnTo>
                  <a:pt x="378536" y="249016"/>
                </a:lnTo>
                <a:lnTo>
                  <a:pt x="390726" y="302203"/>
                </a:lnTo>
                <a:lnTo>
                  <a:pt x="405341" y="358747"/>
                </a:lnTo>
                <a:lnTo>
                  <a:pt x="422372" y="418657"/>
                </a:lnTo>
                <a:lnTo>
                  <a:pt x="441813" y="481939"/>
                </a:lnTo>
                <a:lnTo>
                  <a:pt x="409288" y="527937"/>
                </a:lnTo>
                <a:lnTo>
                  <a:pt x="379229" y="570847"/>
                </a:lnTo>
                <a:lnTo>
                  <a:pt x="351600" y="610700"/>
                </a:lnTo>
                <a:lnTo>
                  <a:pt x="326366" y="647530"/>
                </a:lnTo>
                <a:lnTo>
                  <a:pt x="303490" y="681369"/>
                </a:lnTo>
                <a:lnTo>
                  <a:pt x="282939" y="712249"/>
                </a:lnTo>
                <a:lnTo>
                  <a:pt x="326555" y="750966"/>
                </a:lnTo>
                <a:lnTo>
                  <a:pt x="370983" y="780639"/>
                </a:lnTo>
                <a:lnTo>
                  <a:pt x="416116" y="801153"/>
                </a:lnTo>
                <a:lnTo>
                  <a:pt x="461849" y="812392"/>
                </a:lnTo>
              </a:path>
              <a:path w="546100" h="812800">
                <a:moveTo>
                  <a:pt x="545660" y="697237"/>
                </a:moveTo>
                <a:lnTo>
                  <a:pt x="525005" y="727560"/>
                </a:lnTo>
                <a:lnTo>
                  <a:pt x="504231" y="756704"/>
                </a:lnTo>
                <a:lnTo>
                  <a:pt x="483219" y="784903"/>
                </a:lnTo>
                <a:lnTo>
                  <a:pt x="461849" y="812392"/>
                </a:lnTo>
              </a:path>
              <a:path w="546100" h="812800">
                <a:moveTo>
                  <a:pt x="66497" y="506975"/>
                </a:moveTo>
                <a:lnTo>
                  <a:pt x="60631" y="458373"/>
                </a:lnTo>
                <a:lnTo>
                  <a:pt x="48672" y="410114"/>
                </a:lnTo>
                <a:lnTo>
                  <a:pt x="30610" y="362085"/>
                </a:lnTo>
                <a:lnTo>
                  <a:pt x="6437" y="314170"/>
                </a:lnTo>
                <a:lnTo>
                  <a:pt x="0" y="280625"/>
                </a:lnTo>
                <a:lnTo>
                  <a:pt x="2422" y="230174"/>
                </a:lnTo>
                <a:lnTo>
                  <a:pt x="10682" y="170538"/>
                </a:lnTo>
                <a:lnTo>
                  <a:pt x="21756" y="109439"/>
                </a:lnTo>
                <a:lnTo>
                  <a:pt x="32621" y="54599"/>
                </a:lnTo>
                <a:lnTo>
                  <a:pt x="40254" y="13740"/>
                </a:lnTo>
              </a:path>
            </a:pathLst>
          </a:custGeom>
          <a:ln w="12515">
            <a:solidFill>
              <a:srgbClr val="E12B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14114463" y="9585308"/>
            <a:ext cx="467359" cy="607060"/>
          </a:xfrm>
          <a:custGeom>
            <a:avLst/>
            <a:gdLst/>
            <a:ahLst/>
            <a:cxnLst/>
            <a:rect l="l" t="t" r="r" b="b"/>
            <a:pathLst>
              <a:path w="467359" h="607059">
                <a:moveTo>
                  <a:pt x="324028" y="606449"/>
                </a:moveTo>
                <a:lnTo>
                  <a:pt x="271701" y="605418"/>
                </a:lnTo>
                <a:lnTo>
                  <a:pt x="225478" y="600729"/>
                </a:lnTo>
                <a:lnTo>
                  <a:pt x="185861" y="592489"/>
                </a:lnTo>
                <a:lnTo>
                  <a:pt x="128457" y="565799"/>
                </a:lnTo>
                <a:lnTo>
                  <a:pt x="128993" y="581127"/>
                </a:lnTo>
                <a:lnTo>
                  <a:pt x="129727" y="593329"/>
                </a:lnTo>
                <a:lnTo>
                  <a:pt x="98526" y="602277"/>
                </a:lnTo>
                <a:lnTo>
                  <a:pt x="66863" y="604771"/>
                </a:lnTo>
                <a:lnTo>
                  <a:pt x="34732" y="600920"/>
                </a:lnTo>
                <a:lnTo>
                  <a:pt x="2130" y="590835"/>
                </a:lnTo>
                <a:lnTo>
                  <a:pt x="243" y="578167"/>
                </a:lnTo>
                <a:lnTo>
                  <a:pt x="0" y="552649"/>
                </a:lnTo>
                <a:lnTo>
                  <a:pt x="1061" y="516141"/>
                </a:lnTo>
                <a:lnTo>
                  <a:pt x="3089" y="470504"/>
                </a:lnTo>
                <a:lnTo>
                  <a:pt x="8684" y="359284"/>
                </a:lnTo>
                <a:lnTo>
                  <a:pt x="11574" y="297422"/>
                </a:lnTo>
                <a:lnTo>
                  <a:pt x="14072" y="233872"/>
                </a:lnTo>
                <a:lnTo>
                  <a:pt x="15840" y="170494"/>
                </a:lnTo>
                <a:lnTo>
                  <a:pt x="16538" y="109149"/>
                </a:lnTo>
                <a:lnTo>
                  <a:pt x="15828" y="51698"/>
                </a:lnTo>
                <a:lnTo>
                  <a:pt x="13370" y="0"/>
                </a:lnTo>
                <a:lnTo>
                  <a:pt x="103856" y="15992"/>
                </a:lnTo>
                <a:lnTo>
                  <a:pt x="172420" y="49937"/>
                </a:lnTo>
                <a:lnTo>
                  <a:pt x="215887" y="83643"/>
                </a:lnTo>
                <a:lnTo>
                  <a:pt x="231082" y="98920"/>
                </a:lnTo>
                <a:lnTo>
                  <a:pt x="228767" y="162991"/>
                </a:lnTo>
                <a:lnTo>
                  <a:pt x="227624" y="214381"/>
                </a:lnTo>
                <a:lnTo>
                  <a:pt x="227893" y="253101"/>
                </a:lnTo>
                <a:lnTo>
                  <a:pt x="236580" y="309650"/>
                </a:lnTo>
                <a:lnTo>
                  <a:pt x="273099" y="373000"/>
                </a:lnTo>
                <a:lnTo>
                  <a:pt x="302382" y="405609"/>
                </a:lnTo>
                <a:lnTo>
                  <a:pt x="342543" y="437080"/>
                </a:lnTo>
                <a:lnTo>
                  <a:pt x="395728" y="473492"/>
                </a:lnTo>
                <a:lnTo>
                  <a:pt x="442582" y="506622"/>
                </a:lnTo>
                <a:lnTo>
                  <a:pt x="463748" y="528246"/>
                </a:lnTo>
                <a:lnTo>
                  <a:pt x="467338" y="543768"/>
                </a:lnTo>
                <a:lnTo>
                  <a:pt x="466112" y="565035"/>
                </a:lnTo>
                <a:lnTo>
                  <a:pt x="459013" y="585119"/>
                </a:lnTo>
                <a:lnTo>
                  <a:pt x="444982" y="597094"/>
                </a:lnTo>
                <a:lnTo>
                  <a:pt x="381956" y="603711"/>
                </a:lnTo>
                <a:lnTo>
                  <a:pt x="324028" y="606449"/>
                </a:lnTo>
                <a:close/>
              </a:path>
            </a:pathLst>
          </a:custGeom>
          <a:solidFill>
            <a:srgbClr val="E12B9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bg object 3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729502" y="6540962"/>
            <a:ext cx="1237411" cy="1775049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13546094" y="8154501"/>
            <a:ext cx="413384" cy="1983105"/>
          </a:xfrm>
          <a:custGeom>
            <a:avLst/>
            <a:gdLst/>
            <a:ahLst/>
            <a:cxnLst/>
            <a:rect l="l" t="t" r="r" b="b"/>
            <a:pathLst>
              <a:path w="413384" h="1983104">
                <a:moveTo>
                  <a:pt x="0" y="1982866"/>
                </a:moveTo>
                <a:lnTo>
                  <a:pt x="412847" y="1982866"/>
                </a:lnTo>
                <a:lnTo>
                  <a:pt x="412847" y="0"/>
                </a:lnTo>
                <a:lnTo>
                  <a:pt x="0" y="0"/>
                </a:lnTo>
                <a:lnTo>
                  <a:pt x="0" y="1982866"/>
                </a:lnTo>
                <a:close/>
              </a:path>
            </a:pathLst>
          </a:custGeom>
          <a:solidFill>
            <a:srgbClr val="404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g object 41"/>
          <p:cNvSpPr/>
          <p:nvPr/>
        </p:nvSpPr>
        <p:spPr>
          <a:xfrm>
            <a:off x="13333415" y="8154501"/>
            <a:ext cx="212725" cy="1983105"/>
          </a:xfrm>
          <a:custGeom>
            <a:avLst/>
            <a:gdLst/>
            <a:ahLst/>
            <a:cxnLst/>
            <a:rect l="l" t="t" r="r" b="b"/>
            <a:pathLst>
              <a:path w="212725" h="1983104">
                <a:moveTo>
                  <a:pt x="212678" y="1982866"/>
                </a:moveTo>
                <a:lnTo>
                  <a:pt x="0" y="1982866"/>
                </a:lnTo>
                <a:lnTo>
                  <a:pt x="0" y="0"/>
                </a:lnTo>
                <a:lnTo>
                  <a:pt x="212678" y="0"/>
                </a:lnTo>
                <a:lnTo>
                  <a:pt x="212678" y="1982866"/>
                </a:lnTo>
                <a:close/>
              </a:path>
            </a:pathLst>
          </a:custGeom>
          <a:solidFill>
            <a:srgbClr val="822A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g object 42"/>
          <p:cNvSpPr/>
          <p:nvPr/>
        </p:nvSpPr>
        <p:spPr>
          <a:xfrm>
            <a:off x="13623649" y="9584086"/>
            <a:ext cx="471805" cy="607060"/>
          </a:xfrm>
          <a:custGeom>
            <a:avLst/>
            <a:gdLst/>
            <a:ahLst/>
            <a:cxnLst/>
            <a:rect l="l" t="t" r="r" b="b"/>
            <a:pathLst>
              <a:path w="471805" h="607059">
                <a:moveTo>
                  <a:pt x="301383" y="606486"/>
                </a:moveTo>
                <a:lnTo>
                  <a:pt x="243661" y="603487"/>
                </a:lnTo>
                <a:lnTo>
                  <a:pt x="195323" y="595591"/>
                </a:lnTo>
                <a:lnTo>
                  <a:pt x="157203" y="582970"/>
                </a:lnTo>
                <a:lnTo>
                  <a:pt x="130138" y="565799"/>
                </a:lnTo>
                <a:lnTo>
                  <a:pt x="128551" y="581106"/>
                </a:lnTo>
                <a:lnTo>
                  <a:pt x="127646" y="593329"/>
                </a:lnTo>
                <a:lnTo>
                  <a:pt x="95036" y="602270"/>
                </a:lnTo>
                <a:lnTo>
                  <a:pt x="62888" y="604753"/>
                </a:lnTo>
                <a:lnTo>
                  <a:pt x="31208" y="600900"/>
                </a:lnTo>
                <a:lnTo>
                  <a:pt x="0" y="590835"/>
                </a:lnTo>
                <a:lnTo>
                  <a:pt x="87" y="578156"/>
                </a:lnTo>
                <a:lnTo>
                  <a:pt x="3679" y="552628"/>
                </a:lnTo>
                <a:lnTo>
                  <a:pt x="10163" y="516113"/>
                </a:lnTo>
                <a:lnTo>
                  <a:pt x="52769" y="297386"/>
                </a:lnTo>
                <a:lnTo>
                  <a:pt x="64525" y="233839"/>
                </a:lnTo>
                <a:lnTo>
                  <a:pt x="75498" y="170467"/>
                </a:lnTo>
                <a:lnTo>
                  <a:pt x="85075" y="109129"/>
                </a:lnTo>
                <a:lnTo>
                  <a:pt x="92644" y="51686"/>
                </a:lnTo>
                <a:lnTo>
                  <a:pt x="97591" y="0"/>
                </a:lnTo>
                <a:lnTo>
                  <a:pt x="185925" y="15964"/>
                </a:lnTo>
                <a:lnTo>
                  <a:pt x="249752" y="49894"/>
                </a:lnTo>
                <a:lnTo>
                  <a:pt x="288481" y="83595"/>
                </a:lnTo>
                <a:lnTo>
                  <a:pt x="301523" y="98871"/>
                </a:lnTo>
                <a:lnTo>
                  <a:pt x="289843" y="162948"/>
                </a:lnTo>
                <a:lnTo>
                  <a:pt x="281205" y="214350"/>
                </a:lnTo>
                <a:lnTo>
                  <a:pt x="275848" y="253072"/>
                </a:lnTo>
                <a:lnTo>
                  <a:pt x="274009" y="279110"/>
                </a:lnTo>
                <a:lnTo>
                  <a:pt x="276602" y="309622"/>
                </a:lnTo>
                <a:lnTo>
                  <a:pt x="303395" y="372957"/>
                </a:lnTo>
                <a:lnTo>
                  <a:pt x="327814" y="405560"/>
                </a:lnTo>
                <a:lnTo>
                  <a:pt x="362575" y="437052"/>
                </a:lnTo>
                <a:lnTo>
                  <a:pt x="409890" y="473467"/>
                </a:lnTo>
                <a:lnTo>
                  <a:pt x="451817" y="506600"/>
                </a:lnTo>
                <a:lnTo>
                  <a:pt x="470415" y="528246"/>
                </a:lnTo>
                <a:lnTo>
                  <a:pt x="471367" y="543741"/>
                </a:lnTo>
                <a:lnTo>
                  <a:pt x="466817" y="564999"/>
                </a:lnTo>
                <a:lnTo>
                  <a:pt x="456869" y="585092"/>
                </a:lnTo>
                <a:lnTo>
                  <a:pt x="441631" y="597094"/>
                </a:lnTo>
                <a:lnTo>
                  <a:pt x="367652" y="604413"/>
                </a:lnTo>
                <a:lnTo>
                  <a:pt x="301383" y="606486"/>
                </a:lnTo>
                <a:close/>
              </a:path>
            </a:pathLst>
          </a:custGeom>
          <a:solidFill>
            <a:srgbClr val="E12B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g object 43"/>
          <p:cNvSpPr/>
          <p:nvPr/>
        </p:nvSpPr>
        <p:spPr>
          <a:xfrm>
            <a:off x="13688743" y="7693881"/>
            <a:ext cx="538480" cy="2086610"/>
          </a:xfrm>
          <a:custGeom>
            <a:avLst/>
            <a:gdLst/>
            <a:ahLst/>
            <a:cxnLst/>
            <a:rect l="l" t="t" r="r" b="b"/>
            <a:pathLst>
              <a:path w="538480" h="2086609">
                <a:moveTo>
                  <a:pt x="147435" y="2086149"/>
                </a:moveTo>
                <a:lnTo>
                  <a:pt x="102590" y="2083335"/>
                </a:lnTo>
                <a:lnTo>
                  <a:pt x="53425" y="2073484"/>
                </a:lnTo>
                <a:lnTo>
                  <a:pt x="0" y="2056653"/>
                </a:lnTo>
                <a:lnTo>
                  <a:pt x="70179" y="1386503"/>
                </a:lnTo>
                <a:lnTo>
                  <a:pt x="125105" y="864958"/>
                </a:lnTo>
                <a:lnTo>
                  <a:pt x="114236" y="815987"/>
                </a:lnTo>
                <a:lnTo>
                  <a:pt x="104992" y="767131"/>
                </a:lnTo>
                <a:lnTo>
                  <a:pt x="97375" y="718388"/>
                </a:lnTo>
                <a:lnTo>
                  <a:pt x="91387" y="669758"/>
                </a:lnTo>
                <a:lnTo>
                  <a:pt x="87032" y="621238"/>
                </a:lnTo>
                <a:lnTo>
                  <a:pt x="84312" y="572828"/>
                </a:lnTo>
                <a:lnTo>
                  <a:pt x="83228" y="524526"/>
                </a:lnTo>
                <a:lnTo>
                  <a:pt x="83785" y="476332"/>
                </a:lnTo>
                <a:lnTo>
                  <a:pt x="85985" y="428243"/>
                </a:lnTo>
                <a:lnTo>
                  <a:pt x="89830" y="380259"/>
                </a:lnTo>
                <a:lnTo>
                  <a:pt x="95322" y="332378"/>
                </a:lnTo>
                <a:lnTo>
                  <a:pt x="102466" y="284599"/>
                </a:lnTo>
                <a:lnTo>
                  <a:pt x="111262" y="236921"/>
                </a:lnTo>
                <a:lnTo>
                  <a:pt x="121714" y="189343"/>
                </a:lnTo>
                <a:lnTo>
                  <a:pt x="133824" y="141863"/>
                </a:lnTo>
                <a:lnTo>
                  <a:pt x="147596" y="94480"/>
                </a:lnTo>
                <a:lnTo>
                  <a:pt x="163030" y="47192"/>
                </a:lnTo>
                <a:lnTo>
                  <a:pt x="180131" y="0"/>
                </a:lnTo>
                <a:lnTo>
                  <a:pt x="200864" y="20038"/>
                </a:lnTo>
                <a:lnTo>
                  <a:pt x="243640" y="70735"/>
                </a:lnTo>
                <a:lnTo>
                  <a:pt x="288179" y="135590"/>
                </a:lnTo>
                <a:lnTo>
                  <a:pt x="311116" y="173327"/>
                </a:lnTo>
                <a:lnTo>
                  <a:pt x="334500" y="214603"/>
                </a:lnTo>
                <a:lnTo>
                  <a:pt x="358333" y="259418"/>
                </a:lnTo>
                <a:lnTo>
                  <a:pt x="382619" y="307772"/>
                </a:lnTo>
                <a:lnTo>
                  <a:pt x="407359" y="359665"/>
                </a:lnTo>
                <a:lnTo>
                  <a:pt x="432555" y="415096"/>
                </a:lnTo>
                <a:lnTo>
                  <a:pt x="458211" y="474065"/>
                </a:lnTo>
                <a:lnTo>
                  <a:pt x="484327" y="536573"/>
                </a:lnTo>
                <a:lnTo>
                  <a:pt x="510907" y="602618"/>
                </a:lnTo>
                <a:lnTo>
                  <a:pt x="537952" y="672202"/>
                </a:lnTo>
                <a:lnTo>
                  <a:pt x="522913" y="752808"/>
                </a:lnTo>
                <a:lnTo>
                  <a:pt x="506759" y="836368"/>
                </a:lnTo>
                <a:lnTo>
                  <a:pt x="489484" y="922884"/>
                </a:lnTo>
                <a:lnTo>
                  <a:pt x="471082" y="1012358"/>
                </a:lnTo>
                <a:lnTo>
                  <a:pt x="441356" y="1152124"/>
                </a:lnTo>
                <a:lnTo>
                  <a:pt x="409065" y="1298562"/>
                </a:lnTo>
                <a:lnTo>
                  <a:pt x="374191" y="1451682"/>
                </a:lnTo>
                <a:lnTo>
                  <a:pt x="336715" y="1611493"/>
                </a:lnTo>
                <a:lnTo>
                  <a:pt x="296618" y="1778006"/>
                </a:lnTo>
                <a:lnTo>
                  <a:pt x="253883" y="1951228"/>
                </a:lnTo>
                <a:lnTo>
                  <a:pt x="223918" y="2070442"/>
                </a:lnTo>
                <a:lnTo>
                  <a:pt x="187898" y="2081870"/>
                </a:lnTo>
                <a:lnTo>
                  <a:pt x="147435" y="2086149"/>
                </a:lnTo>
                <a:close/>
              </a:path>
            </a:pathLst>
          </a:custGeom>
          <a:solidFill>
            <a:srgbClr val="822A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g object 44"/>
          <p:cNvSpPr/>
          <p:nvPr/>
        </p:nvSpPr>
        <p:spPr>
          <a:xfrm>
            <a:off x="13762445" y="7170623"/>
            <a:ext cx="255904" cy="557530"/>
          </a:xfrm>
          <a:custGeom>
            <a:avLst/>
            <a:gdLst/>
            <a:ahLst/>
            <a:cxnLst/>
            <a:rect l="l" t="t" r="r" b="b"/>
            <a:pathLst>
              <a:path w="255905" h="557529">
                <a:moveTo>
                  <a:pt x="215261" y="557047"/>
                </a:moveTo>
                <a:lnTo>
                  <a:pt x="159412" y="542491"/>
                </a:lnTo>
                <a:lnTo>
                  <a:pt x="110402" y="525954"/>
                </a:lnTo>
                <a:lnTo>
                  <a:pt x="68177" y="507557"/>
                </a:lnTo>
                <a:lnTo>
                  <a:pt x="32679" y="487417"/>
                </a:lnTo>
                <a:lnTo>
                  <a:pt x="799" y="451374"/>
                </a:lnTo>
                <a:lnTo>
                  <a:pt x="0" y="427729"/>
                </a:lnTo>
                <a:lnTo>
                  <a:pt x="1485" y="394719"/>
                </a:lnTo>
                <a:lnTo>
                  <a:pt x="5288" y="352346"/>
                </a:lnTo>
                <a:lnTo>
                  <a:pt x="11439" y="300608"/>
                </a:lnTo>
                <a:lnTo>
                  <a:pt x="19969" y="239504"/>
                </a:lnTo>
                <a:lnTo>
                  <a:pt x="30910" y="169035"/>
                </a:lnTo>
                <a:lnTo>
                  <a:pt x="44293" y="89201"/>
                </a:lnTo>
                <a:lnTo>
                  <a:pt x="60150" y="0"/>
                </a:lnTo>
                <a:lnTo>
                  <a:pt x="98772" y="20018"/>
                </a:lnTo>
                <a:lnTo>
                  <a:pt x="133146" y="43068"/>
                </a:lnTo>
                <a:lnTo>
                  <a:pt x="163275" y="69152"/>
                </a:lnTo>
                <a:lnTo>
                  <a:pt x="189162" y="98271"/>
                </a:lnTo>
                <a:lnTo>
                  <a:pt x="210809" y="130430"/>
                </a:lnTo>
                <a:lnTo>
                  <a:pt x="228219" y="165630"/>
                </a:lnTo>
                <a:lnTo>
                  <a:pt x="241394" y="203874"/>
                </a:lnTo>
                <a:lnTo>
                  <a:pt x="250337" y="245165"/>
                </a:lnTo>
                <a:lnTo>
                  <a:pt x="255050" y="289506"/>
                </a:lnTo>
                <a:lnTo>
                  <a:pt x="255536" y="336899"/>
                </a:lnTo>
                <a:lnTo>
                  <a:pt x="251797" y="387347"/>
                </a:lnTo>
                <a:lnTo>
                  <a:pt x="243837" y="440852"/>
                </a:lnTo>
                <a:lnTo>
                  <a:pt x="231657" y="497418"/>
                </a:lnTo>
                <a:lnTo>
                  <a:pt x="215261" y="557047"/>
                </a:lnTo>
                <a:close/>
              </a:path>
            </a:pathLst>
          </a:custGeom>
          <a:solidFill>
            <a:srgbClr val="E12B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45"/>
          <p:cNvSpPr/>
          <p:nvPr/>
        </p:nvSpPr>
        <p:spPr>
          <a:xfrm>
            <a:off x="14369296" y="6380723"/>
            <a:ext cx="327025" cy="230504"/>
          </a:xfrm>
          <a:custGeom>
            <a:avLst/>
            <a:gdLst/>
            <a:ahLst/>
            <a:cxnLst/>
            <a:rect l="l" t="t" r="r" b="b"/>
            <a:pathLst>
              <a:path w="327025" h="230504">
                <a:moveTo>
                  <a:pt x="326544" y="230358"/>
                </a:moveTo>
                <a:lnTo>
                  <a:pt x="0" y="230358"/>
                </a:lnTo>
                <a:lnTo>
                  <a:pt x="0" y="0"/>
                </a:lnTo>
                <a:lnTo>
                  <a:pt x="326544" y="0"/>
                </a:lnTo>
                <a:lnTo>
                  <a:pt x="326544" y="230358"/>
                </a:lnTo>
                <a:close/>
              </a:path>
            </a:pathLst>
          </a:custGeom>
          <a:solidFill>
            <a:srgbClr val="822A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g object 46"/>
          <p:cNvSpPr/>
          <p:nvPr/>
        </p:nvSpPr>
        <p:spPr>
          <a:xfrm>
            <a:off x="15021113" y="6603552"/>
            <a:ext cx="327025" cy="230504"/>
          </a:xfrm>
          <a:custGeom>
            <a:avLst/>
            <a:gdLst/>
            <a:ahLst/>
            <a:cxnLst/>
            <a:rect l="l" t="t" r="r" b="b"/>
            <a:pathLst>
              <a:path w="327025" h="230504">
                <a:moveTo>
                  <a:pt x="326495" y="230309"/>
                </a:moveTo>
                <a:lnTo>
                  <a:pt x="0" y="230309"/>
                </a:lnTo>
                <a:lnTo>
                  <a:pt x="0" y="0"/>
                </a:lnTo>
                <a:lnTo>
                  <a:pt x="326495" y="0"/>
                </a:lnTo>
                <a:lnTo>
                  <a:pt x="326495" y="230309"/>
                </a:lnTo>
                <a:close/>
              </a:path>
            </a:pathLst>
          </a:custGeom>
          <a:solidFill>
            <a:srgbClr val="404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g object 47"/>
          <p:cNvSpPr/>
          <p:nvPr/>
        </p:nvSpPr>
        <p:spPr>
          <a:xfrm>
            <a:off x="14909741" y="6666300"/>
            <a:ext cx="374650" cy="339090"/>
          </a:xfrm>
          <a:custGeom>
            <a:avLst/>
            <a:gdLst/>
            <a:ahLst/>
            <a:cxnLst/>
            <a:rect l="l" t="t" r="r" b="b"/>
            <a:pathLst>
              <a:path w="374650" h="339090">
                <a:moveTo>
                  <a:pt x="62552" y="339096"/>
                </a:moveTo>
                <a:lnTo>
                  <a:pt x="46456" y="314912"/>
                </a:lnTo>
                <a:lnTo>
                  <a:pt x="29407" y="290265"/>
                </a:lnTo>
                <a:lnTo>
                  <a:pt x="13292" y="263738"/>
                </a:lnTo>
                <a:lnTo>
                  <a:pt x="0" y="233916"/>
                </a:lnTo>
                <a:lnTo>
                  <a:pt x="85545" y="151162"/>
                </a:lnTo>
                <a:lnTo>
                  <a:pt x="119466" y="117218"/>
                </a:lnTo>
                <a:lnTo>
                  <a:pt x="147633" y="86195"/>
                </a:lnTo>
                <a:lnTo>
                  <a:pt x="160983" y="69342"/>
                </a:lnTo>
                <a:lnTo>
                  <a:pt x="172807" y="51783"/>
                </a:lnTo>
                <a:lnTo>
                  <a:pt x="191420" y="21111"/>
                </a:lnTo>
                <a:lnTo>
                  <a:pt x="209220" y="6622"/>
                </a:lnTo>
                <a:lnTo>
                  <a:pt x="234419" y="0"/>
                </a:lnTo>
                <a:lnTo>
                  <a:pt x="264080" y="180"/>
                </a:lnTo>
                <a:lnTo>
                  <a:pt x="295267" y="6100"/>
                </a:lnTo>
                <a:lnTo>
                  <a:pt x="337286" y="23721"/>
                </a:lnTo>
                <a:lnTo>
                  <a:pt x="363128" y="46624"/>
                </a:lnTo>
                <a:lnTo>
                  <a:pt x="374429" y="72112"/>
                </a:lnTo>
                <a:lnTo>
                  <a:pt x="372823" y="97490"/>
                </a:lnTo>
                <a:lnTo>
                  <a:pt x="352614" y="131826"/>
                </a:lnTo>
                <a:lnTo>
                  <a:pt x="319125" y="161505"/>
                </a:lnTo>
                <a:lnTo>
                  <a:pt x="277430" y="187291"/>
                </a:lnTo>
                <a:lnTo>
                  <a:pt x="232608" y="209948"/>
                </a:lnTo>
                <a:lnTo>
                  <a:pt x="189735" y="230239"/>
                </a:lnTo>
                <a:lnTo>
                  <a:pt x="153889" y="248927"/>
                </a:lnTo>
                <a:lnTo>
                  <a:pt x="136985" y="260548"/>
                </a:lnTo>
                <a:lnTo>
                  <a:pt x="117145" y="278040"/>
                </a:lnTo>
                <a:lnTo>
                  <a:pt x="92843" y="303518"/>
                </a:lnTo>
                <a:lnTo>
                  <a:pt x="62552" y="339096"/>
                </a:lnTo>
                <a:close/>
              </a:path>
            </a:pathLst>
          </a:custGeom>
          <a:solidFill>
            <a:srgbClr val="F1D3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g object 48"/>
          <p:cNvSpPr/>
          <p:nvPr/>
        </p:nvSpPr>
        <p:spPr>
          <a:xfrm>
            <a:off x="13837603" y="6751281"/>
            <a:ext cx="858519" cy="3016250"/>
          </a:xfrm>
          <a:custGeom>
            <a:avLst/>
            <a:gdLst/>
            <a:ahLst/>
            <a:cxnLst/>
            <a:rect l="l" t="t" r="r" b="b"/>
            <a:pathLst>
              <a:path w="858519" h="3016250">
                <a:moveTo>
                  <a:pt x="549490" y="2180869"/>
                </a:moveTo>
                <a:lnTo>
                  <a:pt x="549338" y="2120633"/>
                </a:lnTo>
                <a:lnTo>
                  <a:pt x="548792" y="2061591"/>
                </a:lnTo>
                <a:lnTo>
                  <a:pt x="547852" y="2003755"/>
                </a:lnTo>
                <a:lnTo>
                  <a:pt x="546519" y="1947125"/>
                </a:lnTo>
                <a:lnTo>
                  <a:pt x="544779" y="1891703"/>
                </a:lnTo>
                <a:lnTo>
                  <a:pt x="542658" y="1837512"/>
                </a:lnTo>
                <a:lnTo>
                  <a:pt x="540131" y="1784527"/>
                </a:lnTo>
                <a:lnTo>
                  <a:pt x="537210" y="1732762"/>
                </a:lnTo>
                <a:lnTo>
                  <a:pt x="533882" y="1682229"/>
                </a:lnTo>
                <a:lnTo>
                  <a:pt x="530148" y="1632940"/>
                </a:lnTo>
                <a:lnTo>
                  <a:pt x="526008" y="1584871"/>
                </a:lnTo>
                <a:lnTo>
                  <a:pt x="521462" y="1538058"/>
                </a:lnTo>
                <a:lnTo>
                  <a:pt x="516509" y="1492478"/>
                </a:lnTo>
                <a:lnTo>
                  <a:pt x="511136" y="1448155"/>
                </a:lnTo>
                <a:lnTo>
                  <a:pt x="505358" y="1405089"/>
                </a:lnTo>
                <a:lnTo>
                  <a:pt x="499160" y="1363268"/>
                </a:lnTo>
                <a:lnTo>
                  <a:pt x="492544" y="1322730"/>
                </a:lnTo>
                <a:lnTo>
                  <a:pt x="485508" y="1283449"/>
                </a:lnTo>
                <a:lnTo>
                  <a:pt x="478066" y="1245438"/>
                </a:lnTo>
                <a:lnTo>
                  <a:pt x="461886" y="1173251"/>
                </a:lnTo>
                <a:lnTo>
                  <a:pt x="444004" y="1106208"/>
                </a:lnTo>
                <a:lnTo>
                  <a:pt x="424395" y="1044346"/>
                </a:lnTo>
                <a:lnTo>
                  <a:pt x="403059" y="987679"/>
                </a:lnTo>
                <a:lnTo>
                  <a:pt x="379984" y="936269"/>
                </a:lnTo>
                <a:lnTo>
                  <a:pt x="367779" y="912533"/>
                </a:lnTo>
                <a:lnTo>
                  <a:pt x="58775" y="935075"/>
                </a:lnTo>
                <a:lnTo>
                  <a:pt x="43027" y="977023"/>
                </a:lnTo>
                <a:lnTo>
                  <a:pt x="29718" y="1019441"/>
                </a:lnTo>
                <a:lnTo>
                  <a:pt x="18872" y="1062342"/>
                </a:lnTo>
                <a:lnTo>
                  <a:pt x="10464" y="1105712"/>
                </a:lnTo>
                <a:lnTo>
                  <a:pt x="4521" y="1149565"/>
                </a:lnTo>
                <a:lnTo>
                  <a:pt x="1028" y="1193888"/>
                </a:lnTo>
                <a:lnTo>
                  <a:pt x="0" y="1238681"/>
                </a:lnTo>
                <a:lnTo>
                  <a:pt x="1409" y="1283944"/>
                </a:lnTo>
                <a:lnTo>
                  <a:pt x="5283" y="1329677"/>
                </a:lnTo>
                <a:lnTo>
                  <a:pt x="11595" y="1375879"/>
                </a:lnTo>
                <a:lnTo>
                  <a:pt x="20370" y="1422539"/>
                </a:lnTo>
                <a:lnTo>
                  <a:pt x="31597" y="1469682"/>
                </a:lnTo>
                <a:lnTo>
                  <a:pt x="45288" y="1517281"/>
                </a:lnTo>
                <a:lnTo>
                  <a:pt x="61417" y="1565338"/>
                </a:lnTo>
                <a:lnTo>
                  <a:pt x="80010" y="1613877"/>
                </a:lnTo>
                <a:lnTo>
                  <a:pt x="101053" y="1662861"/>
                </a:lnTo>
                <a:lnTo>
                  <a:pt x="124548" y="1712315"/>
                </a:lnTo>
                <a:lnTo>
                  <a:pt x="150495" y="1762226"/>
                </a:lnTo>
                <a:lnTo>
                  <a:pt x="178904" y="1812607"/>
                </a:lnTo>
                <a:lnTo>
                  <a:pt x="225780" y="2330132"/>
                </a:lnTo>
                <a:lnTo>
                  <a:pt x="286461" y="2995549"/>
                </a:lnTo>
                <a:lnTo>
                  <a:pt x="307086" y="3006471"/>
                </a:lnTo>
                <a:lnTo>
                  <a:pt x="352336" y="3013913"/>
                </a:lnTo>
                <a:lnTo>
                  <a:pt x="410794" y="3015894"/>
                </a:lnTo>
                <a:lnTo>
                  <a:pt x="471043" y="3010433"/>
                </a:lnTo>
                <a:lnTo>
                  <a:pt x="521665" y="2995549"/>
                </a:lnTo>
                <a:lnTo>
                  <a:pt x="526046" y="2921279"/>
                </a:lnTo>
                <a:lnTo>
                  <a:pt x="530047" y="2848152"/>
                </a:lnTo>
                <a:lnTo>
                  <a:pt x="533692" y="2776169"/>
                </a:lnTo>
                <a:lnTo>
                  <a:pt x="536956" y="2705354"/>
                </a:lnTo>
                <a:lnTo>
                  <a:pt x="539851" y="2635694"/>
                </a:lnTo>
                <a:lnTo>
                  <a:pt x="542366" y="2567190"/>
                </a:lnTo>
                <a:lnTo>
                  <a:pt x="544512" y="2499855"/>
                </a:lnTo>
                <a:lnTo>
                  <a:pt x="546265" y="2433701"/>
                </a:lnTo>
                <a:lnTo>
                  <a:pt x="547649" y="2368715"/>
                </a:lnTo>
                <a:lnTo>
                  <a:pt x="548652" y="2304910"/>
                </a:lnTo>
                <a:lnTo>
                  <a:pt x="549262" y="2242299"/>
                </a:lnTo>
                <a:lnTo>
                  <a:pt x="549490" y="2180869"/>
                </a:lnTo>
                <a:close/>
              </a:path>
              <a:path w="858519" h="3016250">
                <a:moveTo>
                  <a:pt x="858227" y="0"/>
                </a:moveTo>
                <a:lnTo>
                  <a:pt x="531685" y="0"/>
                </a:lnTo>
                <a:lnTo>
                  <a:pt x="531685" y="230301"/>
                </a:lnTo>
                <a:lnTo>
                  <a:pt x="858227" y="230301"/>
                </a:lnTo>
                <a:lnTo>
                  <a:pt x="858227" y="0"/>
                </a:lnTo>
                <a:close/>
              </a:path>
            </a:pathLst>
          </a:custGeom>
          <a:solidFill>
            <a:srgbClr val="822A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g object 49"/>
          <p:cNvSpPr/>
          <p:nvPr/>
        </p:nvSpPr>
        <p:spPr>
          <a:xfrm>
            <a:off x="13852602" y="7062690"/>
            <a:ext cx="452755" cy="721995"/>
          </a:xfrm>
          <a:custGeom>
            <a:avLst/>
            <a:gdLst/>
            <a:ahLst/>
            <a:cxnLst/>
            <a:rect l="l" t="t" r="r" b="b"/>
            <a:pathLst>
              <a:path w="452755" h="721995">
                <a:moveTo>
                  <a:pt x="243453" y="721497"/>
                </a:moveTo>
                <a:lnTo>
                  <a:pt x="170162" y="720039"/>
                </a:lnTo>
                <a:lnTo>
                  <a:pt x="97654" y="714179"/>
                </a:lnTo>
                <a:lnTo>
                  <a:pt x="45204" y="700339"/>
                </a:lnTo>
                <a:lnTo>
                  <a:pt x="12692" y="678513"/>
                </a:lnTo>
                <a:lnTo>
                  <a:pt x="0" y="648696"/>
                </a:lnTo>
                <a:lnTo>
                  <a:pt x="5394" y="610898"/>
                </a:lnTo>
                <a:lnTo>
                  <a:pt x="9978" y="570566"/>
                </a:lnTo>
                <a:lnTo>
                  <a:pt x="13745" y="527711"/>
                </a:lnTo>
                <a:lnTo>
                  <a:pt x="16691" y="482344"/>
                </a:lnTo>
                <a:lnTo>
                  <a:pt x="18807" y="434477"/>
                </a:lnTo>
                <a:lnTo>
                  <a:pt x="20090" y="384121"/>
                </a:lnTo>
                <a:lnTo>
                  <a:pt x="20532" y="331288"/>
                </a:lnTo>
                <a:lnTo>
                  <a:pt x="20128" y="275990"/>
                </a:lnTo>
                <a:lnTo>
                  <a:pt x="18873" y="218237"/>
                </a:lnTo>
                <a:lnTo>
                  <a:pt x="16759" y="158041"/>
                </a:lnTo>
                <a:lnTo>
                  <a:pt x="13781" y="95414"/>
                </a:lnTo>
                <a:lnTo>
                  <a:pt x="29412" y="62478"/>
                </a:lnTo>
                <a:lnTo>
                  <a:pt x="48023" y="36472"/>
                </a:lnTo>
                <a:lnTo>
                  <a:pt x="69619" y="17392"/>
                </a:lnTo>
                <a:lnTo>
                  <a:pt x="94201" y="5236"/>
                </a:lnTo>
                <a:lnTo>
                  <a:pt x="121773" y="0"/>
                </a:lnTo>
                <a:lnTo>
                  <a:pt x="152339" y="1679"/>
                </a:lnTo>
                <a:lnTo>
                  <a:pt x="222462" y="25774"/>
                </a:lnTo>
                <a:lnTo>
                  <a:pt x="262027" y="48182"/>
                </a:lnTo>
                <a:lnTo>
                  <a:pt x="304598" y="77493"/>
                </a:lnTo>
                <a:lnTo>
                  <a:pt x="350178" y="113702"/>
                </a:lnTo>
                <a:lnTo>
                  <a:pt x="398770" y="156807"/>
                </a:lnTo>
                <a:lnTo>
                  <a:pt x="450378" y="206804"/>
                </a:lnTo>
                <a:lnTo>
                  <a:pt x="452636" y="258319"/>
                </a:lnTo>
                <a:lnTo>
                  <a:pt x="447387" y="307672"/>
                </a:lnTo>
                <a:lnTo>
                  <a:pt x="434633" y="354802"/>
                </a:lnTo>
                <a:lnTo>
                  <a:pt x="414371" y="399649"/>
                </a:lnTo>
                <a:lnTo>
                  <a:pt x="386604" y="442151"/>
                </a:lnTo>
                <a:lnTo>
                  <a:pt x="384945" y="483017"/>
                </a:lnTo>
                <a:lnTo>
                  <a:pt x="387520" y="528682"/>
                </a:lnTo>
                <a:lnTo>
                  <a:pt x="394328" y="579271"/>
                </a:lnTo>
                <a:lnTo>
                  <a:pt x="405370" y="634907"/>
                </a:lnTo>
                <a:lnTo>
                  <a:pt x="411570" y="660590"/>
                </a:lnTo>
                <a:lnTo>
                  <a:pt x="404466" y="681799"/>
                </a:lnTo>
                <a:lnTo>
                  <a:pt x="384080" y="698514"/>
                </a:lnTo>
                <a:lnTo>
                  <a:pt x="350434" y="710715"/>
                </a:lnTo>
                <a:lnTo>
                  <a:pt x="303551" y="718382"/>
                </a:lnTo>
                <a:lnTo>
                  <a:pt x="243453" y="721497"/>
                </a:lnTo>
                <a:close/>
              </a:path>
            </a:pathLst>
          </a:custGeom>
          <a:solidFill>
            <a:srgbClr val="404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g object 50"/>
          <p:cNvSpPr/>
          <p:nvPr/>
        </p:nvSpPr>
        <p:spPr>
          <a:xfrm>
            <a:off x="14029020" y="6861440"/>
            <a:ext cx="987425" cy="539750"/>
          </a:xfrm>
          <a:custGeom>
            <a:avLst/>
            <a:gdLst/>
            <a:ahLst/>
            <a:cxnLst/>
            <a:rect l="l" t="t" r="r" b="b"/>
            <a:pathLst>
              <a:path w="987425" h="539750">
                <a:moveTo>
                  <a:pt x="463383" y="539721"/>
                </a:moveTo>
                <a:lnTo>
                  <a:pt x="421683" y="537206"/>
                </a:lnTo>
                <a:lnTo>
                  <a:pt x="374604" y="529002"/>
                </a:lnTo>
                <a:lnTo>
                  <a:pt x="323922" y="515926"/>
                </a:lnTo>
                <a:lnTo>
                  <a:pt x="271414" y="498797"/>
                </a:lnTo>
                <a:lnTo>
                  <a:pt x="218855" y="478434"/>
                </a:lnTo>
                <a:lnTo>
                  <a:pt x="168024" y="455655"/>
                </a:lnTo>
                <a:lnTo>
                  <a:pt x="120696" y="431280"/>
                </a:lnTo>
                <a:lnTo>
                  <a:pt x="78647" y="406126"/>
                </a:lnTo>
                <a:lnTo>
                  <a:pt x="43655" y="381014"/>
                </a:lnTo>
                <a:lnTo>
                  <a:pt x="8789" y="341084"/>
                </a:lnTo>
                <a:lnTo>
                  <a:pt x="0" y="289134"/>
                </a:lnTo>
                <a:lnTo>
                  <a:pt x="7561" y="252071"/>
                </a:lnTo>
                <a:lnTo>
                  <a:pt x="25857" y="219972"/>
                </a:lnTo>
                <a:lnTo>
                  <a:pt x="53951" y="196979"/>
                </a:lnTo>
                <a:lnTo>
                  <a:pt x="90907" y="187234"/>
                </a:lnTo>
                <a:lnTo>
                  <a:pt x="135788" y="194877"/>
                </a:lnTo>
                <a:lnTo>
                  <a:pt x="187657" y="224051"/>
                </a:lnTo>
                <a:lnTo>
                  <a:pt x="242377" y="239740"/>
                </a:lnTo>
                <a:lnTo>
                  <a:pt x="291360" y="258629"/>
                </a:lnTo>
                <a:lnTo>
                  <a:pt x="336379" y="279745"/>
                </a:lnTo>
                <a:lnTo>
                  <a:pt x="379207" y="302117"/>
                </a:lnTo>
                <a:lnTo>
                  <a:pt x="421616" y="324772"/>
                </a:lnTo>
                <a:lnTo>
                  <a:pt x="465381" y="346736"/>
                </a:lnTo>
                <a:lnTo>
                  <a:pt x="523754" y="293506"/>
                </a:lnTo>
                <a:lnTo>
                  <a:pt x="557913" y="264602"/>
                </a:lnTo>
                <a:lnTo>
                  <a:pt x="595011" y="234389"/>
                </a:lnTo>
                <a:lnTo>
                  <a:pt x="634765" y="203031"/>
                </a:lnTo>
                <a:lnTo>
                  <a:pt x="676893" y="170691"/>
                </a:lnTo>
                <a:lnTo>
                  <a:pt x="721112" y="137534"/>
                </a:lnTo>
                <a:lnTo>
                  <a:pt x="767142" y="103723"/>
                </a:lnTo>
                <a:lnTo>
                  <a:pt x="814699" y="69421"/>
                </a:lnTo>
                <a:lnTo>
                  <a:pt x="863502" y="34792"/>
                </a:lnTo>
                <a:lnTo>
                  <a:pt x="913267" y="0"/>
                </a:lnTo>
                <a:lnTo>
                  <a:pt x="940109" y="17650"/>
                </a:lnTo>
                <a:lnTo>
                  <a:pt x="964714" y="47394"/>
                </a:lnTo>
                <a:lnTo>
                  <a:pt x="982045" y="79723"/>
                </a:lnTo>
                <a:lnTo>
                  <a:pt x="987060" y="105130"/>
                </a:lnTo>
                <a:lnTo>
                  <a:pt x="945408" y="167024"/>
                </a:lnTo>
                <a:lnTo>
                  <a:pt x="901772" y="224398"/>
                </a:lnTo>
                <a:lnTo>
                  <a:pt x="856875" y="277177"/>
                </a:lnTo>
                <a:lnTo>
                  <a:pt x="811443" y="325286"/>
                </a:lnTo>
                <a:lnTo>
                  <a:pt x="766199" y="368651"/>
                </a:lnTo>
                <a:lnTo>
                  <a:pt x="721868" y="407195"/>
                </a:lnTo>
                <a:lnTo>
                  <a:pt x="679173" y="440845"/>
                </a:lnTo>
                <a:lnTo>
                  <a:pt x="638840" y="469523"/>
                </a:lnTo>
                <a:lnTo>
                  <a:pt x="601591" y="493156"/>
                </a:lnTo>
                <a:lnTo>
                  <a:pt x="568151" y="511668"/>
                </a:lnTo>
                <a:lnTo>
                  <a:pt x="515595" y="533029"/>
                </a:lnTo>
                <a:lnTo>
                  <a:pt x="497928" y="535727"/>
                </a:lnTo>
                <a:lnTo>
                  <a:pt x="463383" y="539721"/>
                </a:lnTo>
                <a:close/>
              </a:path>
            </a:pathLst>
          </a:custGeom>
          <a:solidFill>
            <a:srgbClr val="E12B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g object 51"/>
          <p:cNvSpPr/>
          <p:nvPr/>
        </p:nvSpPr>
        <p:spPr>
          <a:xfrm>
            <a:off x="13757999" y="6377457"/>
            <a:ext cx="937894" cy="1389380"/>
          </a:xfrm>
          <a:custGeom>
            <a:avLst/>
            <a:gdLst/>
            <a:ahLst/>
            <a:cxnLst/>
            <a:rect l="l" t="t" r="r" b="b"/>
            <a:pathLst>
              <a:path w="937894" h="1389379">
                <a:moveTo>
                  <a:pt x="496468" y="193865"/>
                </a:moveTo>
                <a:lnTo>
                  <a:pt x="495236" y="147320"/>
                </a:lnTo>
                <a:lnTo>
                  <a:pt x="483844" y="107492"/>
                </a:lnTo>
                <a:lnTo>
                  <a:pt x="463689" y="74168"/>
                </a:lnTo>
                <a:lnTo>
                  <a:pt x="436143" y="47091"/>
                </a:lnTo>
                <a:lnTo>
                  <a:pt x="393217" y="21501"/>
                </a:lnTo>
                <a:lnTo>
                  <a:pt x="344182" y="5880"/>
                </a:lnTo>
                <a:lnTo>
                  <a:pt x="292290" y="0"/>
                </a:lnTo>
                <a:lnTo>
                  <a:pt x="240804" y="3606"/>
                </a:lnTo>
                <a:lnTo>
                  <a:pt x="193014" y="16471"/>
                </a:lnTo>
                <a:lnTo>
                  <a:pt x="152158" y="38328"/>
                </a:lnTo>
                <a:lnTo>
                  <a:pt x="121056" y="68059"/>
                </a:lnTo>
                <a:lnTo>
                  <a:pt x="98704" y="105537"/>
                </a:lnTo>
                <a:lnTo>
                  <a:pt x="85775" y="149809"/>
                </a:lnTo>
                <a:lnTo>
                  <a:pt x="82931" y="199923"/>
                </a:lnTo>
                <a:lnTo>
                  <a:pt x="90830" y="254901"/>
                </a:lnTo>
                <a:lnTo>
                  <a:pt x="106680" y="302971"/>
                </a:lnTo>
                <a:lnTo>
                  <a:pt x="124663" y="339318"/>
                </a:lnTo>
                <a:lnTo>
                  <a:pt x="138861" y="371157"/>
                </a:lnTo>
                <a:lnTo>
                  <a:pt x="132130" y="450151"/>
                </a:lnTo>
                <a:lnTo>
                  <a:pt x="110058" y="502043"/>
                </a:lnTo>
                <a:lnTo>
                  <a:pt x="87922" y="550316"/>
                </a:lnTo>
                <a:lnTo>
                  <a:pt x="66573" y="596176"/>
                </a:lnTo>
                <a:lnTo>
                  <a:pt x="46837" y="640842"/>
                </a:lnTo>
                <a:lnTo>
                  <a:pt x="29552" y="685495"/>
                </a:lnTo>
                <a:lnTo>
                  <a:pt x="12407" y="760641"/>
                </a:lnTo>
                <a:lnTo>
                  <a:pt x="4165" y="815771"/>
                </a:lnTo>
                <a:lnTo>
                  <a:pt x="0" y="871766"/>
                </a:lnTo>
                <a:lnTo>
                  <a:pt x="2794" y="920457"/>
                </a:lnTo>
                <a:lnTo>
                  <a:pt x="15430" y="953719"/>
                </a:lnTo>
                <a:lnTo>
                  <a:pt x="40792" y="963383"/>
                </a:lnTo>
                <a:lnTo>
                  <a:pt x="85902" y="950112"/>
                </a:lnTo>
                <a:lnTo>
                  <a:pt x="125171" y="926998"/>
                </a:lnTo>
                <a:lnTo>
                  <a:pt x="159562" y="896645"/>
                </a:lnTo>
                <a:lnTo>
                  <a:pt x="190093" y="861656"/>
                </a:lnTo>
                <a:lnTo>
                  <a:pt x="217766" y="824623"/>
                </a:lnTo>
                <a:lnTo>
                  <a:pt x="243560" y="788149"/>
                </a:lnTo>
                <a:lnTo>
                  <a:pt x="268503" y="754824"/>
                </a:lnTo>
                <a:lnTo>
                  <a:pt x="293573" y="727265"/>
                </a:lnTo>
                <a:lnTo>
                  <a:pt x="319786" y="708037"/>
                </a:lnTo>
                <a:lnTo>
                  <a:pt x="349592" y="697484"/>
                </a:lnTo>
                <a:lnTo>
                  <a:pt x="382803" y="693953"/>
                </a:lnTo>
                <a:lnTo>
                  <a:pt x="419531" y="697484"/>
                </a:lnTo>
                <a:lnTo>
                  <a:pt x="459892" y="708037"/>
                </a:lnTo>
                <a:lnTo>
                  <a:pt x="436664" y="645604"/>
                </a:lnTo>
                <a:lnTo>
                  <a:pt x="425043" y="595376"/>
                </a:lnTo>
                <a:lnTo>
                  <a:pt x="424903" y="557352"/>
                </a:lnTo>
                <a:lnTo>
                  <a:pt x="436143" y="531520"/>
                </a:lnTo>
                <a:lnTo>
                  <a:pt x="452564" y="514629"/>
                </a:lnTo>
                <a:lnTo>
                  <a:pt x="464286" y="493979"/>
                </a:lnTo>
                <a:lnTo>
                  <a:pt x="471335" y="469557"/>
                </a:lnTo>
                <a:lnTo>
                  <a:pt x="473671" y="441401"/>
                </a:lnTo>
                <a:lnTo>
                  <a:pt x="456272" y="385025"/>
                </a:lnTo>
                <a:lnTo>
                  <a:pt x="452716" y="334060"/>
                </a:lnTo>
                <a:lnTo>
                  <a:pt x="462762" y="288251"/>
                </a:lnTo>
                <a:lnTo>
                  <a:pt x="486181" y="247370"/>
                </a:lnTo>
                <a:lnTo>
                  <a:pt x="496468" y="193865"/>
                </a:lnTo>
                <a:close/>
              </a:path>
              <a:path w="937894" h="1389379">
                <a:moveTo>
                  <a:pt x="937831" y="1158684"/>
                </a:moveTo>
                <a:lnTo>
                  <a:pt x="611289" y="1158684"/>
                </a:lnTo>
                <a:lnTo>
                  <a:pt x="611289" y="1388999"/>
                </a:lnTo>
                <a:lnTo>
                  <a:pt x="937831" y="1388999"/>
                </a:lnTo>
                <a:lnTo>
                  <a:pt x="937831" y="1158684"/>
                </a:lnTo>
                <a:close/>
              </a:path>
            </a:pathLst>
          </a:custGeom>
          <a:solidFill>
            <a:srgbClr val="822A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g object 52"/>
          <p:cNvSpPr/>
          <p:nvPr/>
        </p:nvSpPr>
        <p:spPr>
          <a:xfrm>
            <a:off x="14041020" y="6498396"/>
            <a:ext cx="223520" cy="360680"/>
          </a:xfrm>
          <a:custGeom>
            <a:avLst/>
            <a:gdLst/>
            <a:ahLst/>
            <a:cxnLst/>
            <a:rect l="l" t="t" r="r" b="b"/>
            <a:pathLst>
              <a:path w="223519" h="360679">
                <a:moveTo>
                  <a:pt x="149049" y="360383"/>
                </a:moveTo>
                <a:lnTo>
                  <a:pt x="79636" y="322266"/>
                </a:lnTo>
                <a:lnTo>
                  <a:pt x="48755" y="290436"/>
                </a:lnTo>
                <a:lnTo>
                  <a:pt x="6125" y="197729"/>
                </a:lnTo>
                <a:lnTo>
                  <a:pt x="0" y="143036"/>
                </a:lnTo>
                <a:lnTo>
                  <a:pt x="7077" y="95925"/>
                </a:lnTo>
                <a:lnTo>
                  <a:pt x="24787" y="57266"/>
                </a:lnTo>
                <a:lnTo>
                  <a:pt x="50561" y="27926"/>
                </a:lnTo>
                <a:lnTo>
                  <a:pt x="103032" y="2270"/>
                </a:lnTo>
                <a:lnTo>
                  <a:pt x="124827" y="0"/>
                </a:lnTo>
                <a:lnTo>
                  <a:pt x="146393" y="2423"/>
                </a:lnTo>
                <a:lnTo>
                  <a:pt x="166910" y="9999"/>
                </a:lnTo>
                <a:lnTo>
                  <a:pt x="190313" y="30919"/>
                </a:lnTo>
                <a:lnTo>
                  <a:pt x="198479" y="55236"/>
                </a:lnTo>
                <a:lnTo>
                  <a:pt x="199608" y="84476"/>
                </a:lnTo>
                <a:lnTo>
                  <a:pt x="201900" y="120167"/>
                </a:lnTo>
                <a:lnTo>
                  <a:pt x="205408" y="138677"/>
                </a:lnTo>
                <a:lnTo>
                  <a:pt x="210208" y="154597"/>
                </a:lnTo>
                <a:lnTo>
                  <a:pt x="216180" y="167702"/>
                </a:lnTo>
                <a:lnTo>
                  <a:pt x="223207" y="177769"/>
                </a:lnTo>
                <a:lnTo>
                  <a:pt x="222730" y="185458"/>
                </a:lnTo>
                <a:lnTo>
                  <a:pt x="217563" y="193257"/>
                </a:lnTo>
                <a:lnTo>
                  <a:pt x="207703" y="200818"/>
                </a:lnTo>
                <a:lnTo>
                  <a:pt x="193152" y="207792"/>
                </a:lnTo>
                <a:lnTo>
                  <a:pt x="193649" y="240862"/>
                </a:lnTo>
                <a:lnTo>
                  <a:pt x="193317" y="270534"/>
                </a:lnTo>
                <a:lnTo>
                  <a:pt x="192280" y="296696"/>
                </a:lnTo>
                <a:lnTo>
                  <a:pt x="190660" y="319231"/>
                </a:lnTo>
                <a:lnTo>
                  <a:pt x="176180" y="353106"/>
                </a:lnTo>
                <a:lnTo>
                  <a:pt x="149049" y="360383"/>
                </a:lnTo>
                <a:close/>
              </a:path>
            </a:pathLst>
          </a:custGeom>
          <a:solidFill>
            <a:srgbClr val="F1D3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g object 53"/>
          <p:cNvSpPr/>
          <p:nvPr/>
        </p:nvSpPr>
        <p:spPr>
          <a:xfrm>
            <a:off x="13838721" y="7890403"/>
            <a:ext cx="230504" cy="1238250"/>
          </a:xfrm>
          <a:custGeom>
            <a:avLst/>
            <a:gdLst/>
            <a:ahLst/>
            <a:cxnLst/>
            <a:rect l="l" t="t" r="r" b="b"/>
            <a:pathLst>
              <a:path w="230505" h="1238250">
                <a:moveTo>
                  <a:pt x="5132" y="0"/>
                </a:moveTo>
                <a:lnTo>
                  <a:pt x="1305" y="46288"/>
                </a:lnTo>
                <a:lnTo>
                  <a:pt x="0" y="92880"/>
                </a:lnTo>
                <a:lnTo>
                  <a:pt x="1210" y="139774"/>
                </a:lnTo>
                <a:lnTo>
                  <a:pt x="4930" y="186966"/>
                </a:lnTo>
                <a:lnTo>
                  <a:pt x="11156" y="234454"/>
                </a:lnTo>
                <a:lnTo>
                  <a:pt x="19881" y="282235"/>
                </a:lnTo>
                <a:lnTo>
                  <a:pt x="31100" y="330306"/>
                </a:lnTo>
                <a:lnTo>
                  <a:pt x="44808" y="378665"/>
                </a:lnTo>
                <a:lnTo>
                  <a:pt x="60998" y="427308"/>
                </a:lnTo>
                <a:lnTo>
                  <a:pt x="79667" y="476233"/>
                </a:lnTo>
                <a:lnTo>
                  <a:pt x="100808" y="525437"/>
                </a:lnTo>
                <a:lnTo>
                  <a:pt x="124415" y="574917"/>
                </a:lnTo>
                <a:lnTo>
                  <a:pt x="150484" y="624671"/>
                </a:lnTo>
                <a:lnTo>
                  <a:pt x="179009" y="674695"/>
                </a:lnTo>
                <a:lnTo>
                  <a:pt x="202345" y="929063"/>
                </a:lnTo>
                <a:lnTo>
                  <a:pt x="218281" y="1104216"/>
                </a:lnTo>
                <a:lnTo>
                  <a:pt x="227410" y="1205435"/>
                </a:lnTo>
                <a:lnTo>
                  <a:pt x="230321" y="1238001"/>
                </a:lnTo>
              </a:path>
            </a:pathLst>
          </a:custGeom>
          <a:ln w="12512">
            <a:solidFill>
              <a:srgbClr val="E12B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3374" y="612553"/>
            <a:ext cx="17141250" cy="970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200" b="1" i="0">
                <a:solidFill>
                  <a:srgbClr val="F5E75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5949" y="1644390"/>
            <a:ext cx="17056100" cy="4671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7182" y="3050893"/>
            <a:ext cx="13615669" cy="2371725"/>
          </a:xfrm>
          <a:prstGeom prst="rect">
            <a:avLst/>
          </a:prstGeom>
        </p:spPr>
        <p:txBody>
          <a:bodyPr vert="horz" wrap="square" lIns="0" tIns="4006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55"/>
              </a:spcBef>
            </a:pPr>
            <a:r>
              <a:rPr sz="5600" spc="540" dirty="0">
                <a:solidFill>
                  <a:srgbClr val="E12B9E"/>
                </a:solidFill>
                <a:latin typeface="Candara"/>
                <a:cs typeface="Candara"/>
              </a:rPr>
              <a:t>"</a:t>
            </a:r>
            <a:r>
              <a:rPr sz="7950" b="1" spc="540" dirty="0">
                <a:solidFill>
                  <a:srgbClr val="E12B9E"/>
                </a:solidFill>
                <a:latin typeface="Arial"/>
                <a:cs typeface="Arial"/>
              </a:rPr>
              <a:t>ОТ</a:t>
            </a:r>
            <a:r>
              <a:rPr sz="7950" b="1" spc="400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7950" b="1" spc="595" dirty="0">
                <a:solidFill>
                  <a:srgbClr val="E12B9E"/>
                </a:solidFill>
                <a:latin typeface="Arial"/>
                <a:cs typeface="Arial"/>
              </a:rPr>
              <a:t>ИДЕИ</a:t>
            </a:r>
            <a:r>
              <a:rPr sz="7950" b="1" spc="400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7950" b="1" spc="484" dirty="0">
                <a:solidFill>
                  <a:srgbClr val="E12B9E"/>
                </a:solidFill>
                <a:latin typeface="Arial"/>
                <a:cs typeface="Arial"/>
              </a:rPr>
              <a:t>К</a:t>
            </a:r>
            <a:r>
              <a:rPr sz="7950" b="1" spc="400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7950" b="1" spc="475" dirty="0">
                <a:solidFill>
                  <a:srgbClr val="E12B9E"/>
                </a:solidFill>
                <a:latin typeface="Arial"/>
                <a:cs typeface="Arial"/>
              </a:rPr>
              <a:t>ДЕЙСТВИЮ</a:t>
            </a:r>
            <a:r>
              <a:rPr sz="5600" spc="475" dirty="0">
                <a:solidFill>
                  <a:srgbClr val="E12B9E"/>
                </a:solidFill>
                <a:latin typeface="Candara"/>
                <a:cs typeface="Candara"/>
              </a:rPr>
              <a:t>"</a:t>
            </a:r>
            <a:endParaRPr sz="5600">
              <a:latin typeface="Candara"/>
              <a:cs typeface="Candara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  <a:tabLst>
                <a:tab pos="2787650" algn="l"/>
              </a:tabLst>
            </a:pPr>
            <a:r>
              <a:rPr sz="3700" spc="375" dirty="0">
                <a:solidFill>
                  <a:srgbClr val="F5F5EF"/>
                </a:solidFill>
                <a:latin typeface="Lucida Sans Unicode"/>
                <a:cs typeface="Lucida Sans Unicode"/>
              </a:rPr>
              <a:t>ДЕЛОВАЯ	</a:t>
            </a:r>
            <a:r>
              <a:rPr sz="3700" spc="370" dirty="0">
                <a:solidFill>
                  <a:srgbClr val="F5F5EF"/>
                </a:solidFill>
                <a:latin typeface="Lucida Sans Unicode"/>
                <a:cs typeface="Lucida Sans Unicode"/>
              </a:rPr>
              <a:t>ИГРА</a:t>
            </a:r>
            <a:endParaRPr sz="3700">
              <a:latin typeface="Lucida Sans Unicode"/>
              <a:cs typeface="Lucida Sans Unicode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9260" y="6352094"/>
            <a:ext cx="5011450" cy="393228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5821786" y="6538752"/>
            <a:ext cx="723900" cy="198755"/>
          </a:xfrm>
          <a:custGeom>
            <a:avLst/>
            <a:gdLst/>
            <a:ahLst/>
            <a:cxnLst/>
            <a:rect l="l" t="t" r="r" b="b"/>
            <a:pathLst>
              <a:path w="723900" h="198754">
                <a:moveTo>
                  <a:pt x="0" y="198206"/>
                </a:moveTo>
                <a:lnTo>
                  <a:pt x="316643" y="111491"/>
                </a:lnTo>
                <a:lnTo>
                  <a:pt x="542810" y="49551"/>
                </a:lnTo>
                <a:lnTo>
                  <a:pt x="678507" y="12387"/>
                </a:lnTo>
                <a:lnTo>
                  <a:pt x="723737" y="0"/>
                </a:lnTo>
              </a:path>
            </a:pathLst>
          </a:custGeom>
          <a:ln w="18888">
            <a:solidFill>
              <a:srgbClr val="822A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821786" y="8176455"/>
            <a:ext cx="723900" cy="198755"/>
          </a:xfrm>
          <a:custGeom>
            <a:avLst/>
            <a:gdLst/>
            <a:ahLst/>
            <a:cxnLst/>
            <a:rect l="l" t="t" r="r" b="b"/>
            <a:pathLst>
              <a:path w="723900" h="198754">
                <a:moveTo>
                  <a:pt x="0" y="0"/>
                </a:moveTo>
                <a:lnTo>
                  <a:pt x="316643" y="86715"/>
                </a:lnTo>
                <a:lnTo>
                  <a:pt x="542810" y="148654"/>
                </a:lnTo>
                <a:lnTo>
                  <a:pt x="678507" y="185818"/>
                </a:lnTo>
                <a:lnTo>
                  <a:pt x="723737" y="198206"/>
                </a:lnTo>
              </a:path>
            </a:pathLst>
          </a:custGeom>
          <a:ln w="18888">
            <a:solidFill>
              <a:srgbClr val="822A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826505" y="7510940"/>
            <a:ext cx="719455" cy="0"/>
          </a:xfrm>
          <a:custGeom>
            <a:avLst/>
            <a:gdLst/>
            <a:ahLst/>
            <a:cxnLst/>
            <a:rect l="l" t="t" r="r" b="b"/>
            <a:pathLst>
              <a:path w="719454">
                <a:moveTo>
                  <a:pt x="0" y="0"/>
                </a:moveTo>
                <a:lnTo>
                  <a:pt x="719019" y="0"/>
                </a:lnTo>
              </a:path>
            </a:pathLst>
          </a:custGeom>
          <a:ln w="18885">
            <a:solidFill>
              <a:srgbClr val="822A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81081" y="6172397"/>
            <a:ext cx="3687030" cy="3882264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10439689" y="10278281"/>
            <a:ext cx="913765" cy="0"/>
          </a:xfrm>
          <a:custGeom>
            <a:avLst/>
            <a:gdLst/>
            <a:ahLst/>
            <a:cxnLst/>
            <a:rect l="l" t="t" r="r" b="b"/>
            <a:pathLst>
              <a:path w="913765">
                <a:moveTo>
                  <a:pt x="0" y="0"/>
                </a:moveTo>
                <a:lnTo>
                  <a:pt x="913475" y="0"/>
                </a:lnTo>
              </a:path>
            </a:pathLst>
          </a:custGeom>
          <a:ln w="17649">
            <a:solidFill>
              <a:srgbClr val="E12B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040204" y="10166925"/>
            <a:ext cx="207010" cy="0"/>
          </a:xfrm>
          <a:custGeom>
            <a:avLst/>
            <a:gdLst/>
            <a:ahLst/>
            <a:cxnLst/>
            <a:rect l="l" t="t" r="r" b="b"/>
            <a:pathLst>
              <a:path w="207009">
                <a:moveTo>
                  <a:pt x="206387" y="0"/>
                </a:moveTo>
                <a:lnTo>
                  <a:pt x="0" y="0"/>
                </a:lnTo>
              </a:path>
            </a:pathLst>
          </a:custGeom>
          <a:ln w="17649">
            <a:solidFill>
              <a:srgbClr val="E12B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-20" y="362881"/>
            <a:ext cx="3626485" cy="2362835"/>
            <a:chOff x="-20" y="362881"/>
            <a:chExt cx="3626485" cy="2362835"/>
          </a:xfrm>
        </p:grpSpPr>
        <p:sp>
          <p:nvSpPr>
            <p:cNvPr id="11" name="object 11"/>
            <p:cNvSpPr/>
            <p:nvPr/>
          </p:nvSpPr>
          <p:spPr>
            <a:xfrm>
              <a:off x="244222" y="2307083"/>
              <a:ext cx="681990" cy="413384"/>
            </a:xfrm>
            <a:custGeom>
              <a:avLst/>
              <a:gdLst/>
              <a:ahLst/>
              <a:cxnLst/>
              <a:rect l="l" t="t" r="r" b="b"/>
              <a:pathLst>
                <a:path w="681990" h="413385">
                  <a:moveTo>
                    <a:pt x="197458" y="78923"/>
                  </a:moveTo>
                  <a:lnTo>
                    <a:pt x="211577" y="78923"/>
                  </a:lnTo>
                  <a:lnTo>
                    <a:pt x="221403" y="47891"/>
                  </a:lnTo>
                  <a:lnTo>
                    <a:pt x="241321" y="22839"/>
                  </a:lnTo>
                  <a:lnTo>
                    <a:pt x="268845" y="6098"/>
                  </a:lnTo>
                  <a:lnTo>
                    <a:pt x="301490" y="0"/>
                  </a:lnTo>
                  <a:lnTo>
                    <a:pt x="441646" y="0"/>
                  </a:lnTo>
                  <a:lnTo>
                    <a:pt x="474789" y="6247"/>
                  </a:lnTo>
                  <a:lnTo>
                    <a:pt x="502474" y="23384"/>
                  </a:lnTo>
                  <a:lnTo>
                    <a:pt x="522222" y="49001"/>
                  </a:lnTo>
                  <a:lnTo>
                    <a:pt x="531559" y="80689"/>
                  </a:lnTo>
                  <a:lnTo>
                    <a:pt x="568995" y="94531"/>
                  </a:lnTo>
                  <a:lnTo>
                    <a:pt x="598908" y="119684"/>
                  </a:lnTo>
                  <a:lnTo>
                    <a:pt x="618736" y="153486"/>
                  </a:lnTo>
                  <a:lnTo>
                    <a:pt x="625915" y="193274"/>
                  </a:lnTo>
                  <a:lnTo>
                    <a:pt x="624949" y="207707"/>
                  </a:lnTo>
                  <a:lnTo>
                    <a:pt x="622161" y="221646"/>
                  </a:lnTo>
                  <a:lnTo>
                    <a:pt x="617721" y="234922"/>
                  </a:lnTo>
                  <a:lnTo>
                    <a:pt x="611796" y="247368"/>
                  </a:lnTo>
                  <a:lnTo>
                    <a:pt x="639412" y="257495"/>
                  </a:lnTo>
                  <a:lnTo>
                    <a:pt x="661488" y="275943"/>
                  </a:lnTo>
                  <a:lnTo>
                    <a:pt x="676125" y="300708"/>
                  </a:lnTo>
                  <a:lnTo>
                    <a:pt x="681426" y="329789"/>
                  </a:lnTo>
                  <a:lnTo>
                    <a:pt x="674778" y="362274"/>
                  </a:lnTo>
                  <a:lnTo>
                    <a:pt x="656645" y="388766"/>
                  </a:lnTo>
                  <a:lnTo>
                    <a:pt x="629751" y="406608"/>
                  </a:lnTo>
                  <a:lnTo>
                    <a:pt x="596816" y="413146"/>
                  </a:lnTo>
                  <a:lnTo>
                    <a:pt x="84610" y="413146"/>
                  </a:lnTo>
                  <a:lnTo>
                    <a:pt x="51675" y="406481"/>
                  </a:lnTo>
                  <a:lnTo>
                    <a:pt x="24781" y="388428"/>
                  </a:lnTo>
                  <a:lnTo>
                    <a:pt x="6648" y="361894"/>
                  </a:lnTo>
                  <a:lnTo>
                    <a:pt x="0" y="329789"/>
                  </a:lnTo>
                  <a:lnTo>
                    <a:pt x="6648" y="297324"/>
                  </a:lnTo>
                  <a:lnTo>
                    <a:pt x="24781" y="270843"/>
                  </a:lnTo>
                  <a:lnTo>
                    <a:pt x="51675" y="253004"/>
                  </a:lnTo>
                  <a:lnTo>
                    <a:pt x="84610" y="246467"/>
                  </a:lnTo>
                  <a:lnTo>
                    <a:pt x="96077" y="246467"/>
                  </a:lnTo>
                  <a:lnTo>
                    <a:pt x="90292" y="234163"/>
                  </a:lnTo>
                  <a:lnTo>
                    <a:pt x="86159" y="221195"/>
                  </a:lnTo>
                  <a:lnTo>
                    <a:pt x="83680" y="207566"/>
                  </a:lnTo>
                  <a:lnTo>
                    <a:pt x="82853" y="193274"/>
                  </a:lnTo>
                  <a:lnTo>
                    <a:pt x="91835" y="148846"/>
                  </a:lnTo>
                  <a:lnTo>
                    <a:pt x="116356" y="112489"/>
                  </a:lnTo>
                  <a:lnTo>
                    <a:pt x="152776" y="87937"/>
                  </a:lnTo>
                  <a:lnTo>
                    <a:pt x="197458" y="78923"/>
                  </a:lnTo>
                  <a:close/>
                </a:path>
              </a:pathLst>
            </a:custGeom>
            <a:ln w="10648">
              <a:solidFill>
                <a:srgbClr val="822A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107262" y="991462"/>
              <a:ext cx="2329180" cy="1445260"/>
            </a:xfrm>
            <a:custGeom>
              <a:avLst/>
              <a:gdLst/>
              <a:ahLst/>
              <a:cxnLst/>
              <a:rect l="l" t="t" r="r" b="b"/>
              <a:pathLst>
                <a:path w="2329179" h="1445260">
                  <a:moveTo>
                    <a:pt x="2329103" y="65595"/>
                  </a:moveTo>
                  <a:lnTo>
                    <a:pt x="360553" y="0"/>
                  </a:lnTo>
                  <a:lnTo>
                    <a:pt x="0" y="134747"/>
                  </a:lnTo>
                  <a:lnTo>
                    <a:pt x="202755" y="722541"/>
                  </a:lnTo>
                  <a:lnTo>
                    <a:pt x="2329103" y="65595"/>
                  </a:lnTo>
                  <a:close/>
                </a:path>
                <a:path w="2329179" h="1445260">
                  <a:moveTo>
                    <a:pt x="2329103" y="65595"/>
                  </a:moveTo>
                  <a:lnTo>
                    <a:pt x="280339" y="927315"/>
                  </a:lnTo>
                  <a:lnTo>
                    <a:pt x="468122" y="1445082"/>
                  </a:lnTo>
                  <a:lnTo>
                    <a:pt x="2329103" y="65595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07267" y="541983"/>
              <a:ext cx="2329180" cy="584835"/>
            </a:xfrm>
            <a:custGeom>
              <a:avLst/>
              <a:gdLst/>
              <a:ahLst/>
              <a:cxnLst/>
              <a:rect l="l" t="t" r="r" b="b"/>
              <a:pathLst>
                <a:path w="2329179" h="584835">
                  <a:moveTo>
                    <a:pt x="0" y="584222"/>
                  </a:moveTo>
                  <a:lnTo>
                    <a:pt x="506903" y="0"/>
                  </a:lnTo>
                  <a:lnTo>
                    <a:pt x="2329104" y="515064"/>
                  </a:lnTo>
                  <a:lnTo>
                    <a:pt x="0" y="584222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03286" y="812380"/>
              <a:ext cx="78225" cy="8952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63286" y="1350509"/>
              <a:ext cx="92564" cy="76141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0404" y="1361141"/>
              <a:ext cx="120014" cy="62230"/>
            </a:xfrm>
            <a:custGeom>
              <a:avLst/>
              <a:gdLst/>
              <a:ahLst/>
              <a:cxnLst/>
              <a:rect l="l" t="t" r="r" b="b"/>
              <a:pathLst>
                <a:path w="120015" h="62230">
                  <a:moveTo>
                    <a:pt x="53789" y="62058"/>
                  </a:moveTo>
                  <a:lnTo>
                    <a:pt x="46730" y="61192"/>
                  </a:lnTo>
                  <a:lnTo>
                    <a:pt x="33506" y="61192"/>
                  </a:lnTo>
                  <a:lnTo>
                    <a:pt x="25796" y="61479"/>
                  </a:lnTo>
                  <a:lnTo>
                    <a:pt x="14777" y="61513"/>
                  </a:lnTo>
                  <a:lnTo>
                    <a:pt x="4746" y="60053"/>
                  </a:lnTo>
                  <a:lnTo>
                    <a:pt x="0" y="55859"/>
                  </a:lnTo>
                  <a:lnTo>
                    <a:pt x="11684" y="42772"/>
                  </a:lnTo>
                  <a:lnTo>
                    <a:pt x="40557" y="27605"/>
                  </a:lnTo>
                  <a:lnTo>
                    <a:pt x="73394" y="12599"/>
                  </a:lnTo>
                  <a:lnTo>
                    <a:pt x="96972" y="0"/>
                  </a:lnTo>
                  <a:lnTo>
                    <a:pt x="106875" y="11635"/>
                  </a:lnTo>
                  <a:lnTo>
                    <a:pt x="119907" y="26596"/>
                  </a:lnTo>
                  <a:lnTo>
                    <a:pt x="113617" y="35266"/>
                  </a:lnTo>
                  <a:lnTo>
                    <a:pt x="82545" y="57573"/>
                  </a:lnTo>
                  <a:lnTo>
                    <a:pt x="64029" y="61559"/>
                  </a:lnTo>
                  <a:lnTo>
                    <a:pt x="53789" y="62058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21074" y="895702"/>
              <a:ext cx="101393" cy="81562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315331" y="944463"/>
              <a:ext cx="857250" cy="523240"/>
            </a:xfrm>
            <a:custGeom>
              <a:avLst/>
              <a:gdLst/>
              <a:ahLst/>
              <a:cxnLst/>
              <a:rect l="l" t="t" r="r" b="b"/>
              <a:pathLst>
                <a:path w="857250" h="523240">
                  <a:moveTo>
                    <a:pt x="356140" y="523064"/>
                  </a:moveTo>
                  <a:lnTo>
                    <a:pt x="355763" y="398515"/>
                  </a:lnTo>
                  <a:lnTo>
                    <a:pt x="355245" y="314725"/>
                  </a:lnTo>
                  <a:lnTo>
                    <a:pt x="334281" y="326557"/>
                  </a:lnTo>
                  <a:lnTo>
                    <a:pt x="271500" y="358836"/>
                  </a:lnTo>
                  <a:lnTo>
                    <a:pt x="167066" y="406738"/>
                  </a:lnTo>
                  <a:lnTo>
                    <a:pt x="21143" y="465438"/>
                  </a:lnTo>
                  <a:lnTo>
                    <a:pt x="20248" y="465438"/>
                  </a:lnTo>
                  <a:lnTo>
                    <a:pt x="0" y="422877"/>
                  </a:lnTo>
                  <a:lnTo>
                    <a:pt x="229089" y="286377"/>
                  </a:lnTo>
                  <a:lnTo>
                    <a:pt x="407278" y="179976"/>
                  </a:lnTo>
                  <a:lnTo>
                    <a:pt x="829537" y="0"/>
                  </a:lnTo>
                  <a:lnTo>
                    <a:pt x="840134" y="9649"/>
                  </a:lnTo>
                  <a:lnTo>
                    <a:pt x="848167" y="20051"/>
                  </a:lnTo>
                  <a:lnTo>
                    <a:pt x="853721" y="31284"/>
                  </a:lnTo>
                  <a:lnTo>
                    <a:pt x="856880" y="43427"/>
                  </a:lnTo>
                  <a:lnTo>
                    <a:pt x="840109" y="40795"/>
                  </a:lnTo>
                  <a:lnTo>
                    <a:pt x="784234" y="78455"/>
                  </a:lnTo>
                  <a:lnTo>
                    <a:pt x="688366" y="144021"/>
                  </a:lnTo>
                  <a:lnTo>
                    <a:pt x="648220" y="171272"/>
                  </a:lnTo>
                  <a:lnTo>
                    <a:pt x="613163" y="194398"/>
                  </a:lnTo>
                  <a:lnTo>
                    <a:pt x="558007" y="226970"/>
                  </a:lnTo>
                  <a:lnTo>
                    <a:pt x="567210" y="259577"/>
                  </a:lnTo>
                  <a:lnTo>
                    <a:pt x="569388" y="304489"/>
                  </a:lnTo>
                  <a:lnTo>
                    <a:pt x="567669" y="358895"/>
                  </a:lnTo>
                  <a:lnTo>
                    <a:pt x="565185" y="419981"/>
                  </a:lnTo>
                  <a:lnTo>
                    <a:pt x="565066" y="484935"/>
                  </a:lnTo>
                  <a:lnTo>
                    <a:pt x="551884" y="487031"/>
                  </a:lnTo>
                  <a:lnTo>
                    <a:pt x="512503" y="493701"/>
                  </a:lnTo>
                  <a:lnTo>
                    <a:pt x="447173" y="505521"/>
                  </a:lnTo>
                  <a:lnTo>
                    <a:pt x="356140" y="523064"/>
                  </a:lnTo>
                  <a:close/>
                </a:path>
              </a:pathLst>
            </a:custGeom>
            <a:solidFill>
              <a:srgbClr val="F9DF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019681" y="861148"/>
              <a:ext cx="619125" cy="525145"/>
            </a:xfrm>
            <a:custGeom>
              <a:avLst/>
              <a:gdLst/>
              <a:ahLst/>
              <a:cxnLst/>
              <a:rect l="l" t="t" r="r" b="b"/>
              <a:pathLst>
                <a:path w="619125" h="525144">
                  <a:moveTo>
                    <a:pt x="618858" y="44323"/>
                  </a:moveTo>
                  <a:lnTo>
                    <a:pt x="618515" y="36652"/>
                  </a:lnTo>
                  <a:lnTo>
                    <a:pt x="617435" y="29565"/>
                  </a:lnTo>
                  <a:lnTo>
                    <a:pt x="615518" y="22987"/>
                  </a:lnTo>
                  <a:lnTo>
                    <a:pt x="612698" y="16827"/>
                  </a:lnTo>
                  <a:lnTo>
                    <a:pt x="612178" y="17399"/>
                  </a:lnTo>
                  <a:lnTo>
                    <a:pt x="612140" y="17272"/>
                  </a:lnTo>
                  <a:lnTo>
                    <a:pt x="603618" y="7302"/>
                  </a:lnTo>
                  <a:lnTo>
                    <a:pt x="591553" y="0"/>
                  </a:lnTo>
                  <a:lnTo>
                    <a:pt x="537959" y="48247"/>
                  </a:lnTo>
                  <a:lnTo>
                    <a:pt x="489788" y="91198"/>
                  </a:lnTo>
                  <a:lnTo>
                    <a:pt x="447090" y="128854"/>
                  </a:lnTo>
                  <a:lnTo>
                    <a:pt x="409879" y="161251"/>
                  </a:lnTo>
                  <a:lnTo>
                    <a:pt x="378180" y="188379"/>
                  </a:lnTo>
                  <a:lnTo>
                    <a:pt x="337312" y="222224"/>
                  </a:lnTo>
                  <a:lnTo>
                    <a:pt x="314337" y="221716"/>
                  </a:lnTo>
                  <a:lnTo>
                    <a:pt x="280784" y="228828"/>
                  </a:lnTo>
                  <a:lnTo>
                    <a:pt x="249212" y="244081"/>
                  </a:lnTo>
                  <a:lnTo>
                    <a:pt x="218643" y="267728"/>
                  </a:lnTo>
                  <a:lnTo>
                    <a:pt x="95529" y="389648"/>
                  </a:lnTo>
                  <a:lnTo>
                    <a:pt x="0" y="484936"/>
                  </a:lnTo>
                  <a:lnTo>
                    <a:pt x="9436" y="499389"/>
                  </a:lnTo>
                  <a:lnTo>
                    <a:pt x="19431" y="509752"/>
                  </a:lnTo>
                  <a:lnTo>
                    <a:pt x="19659" y="509981"/>
                  </a:lnTo>
                  <a:lnTo>
                    <a:pt x="20510" y="510857"/>
                  </a:lnTo>
                  <a:lnTo>
                    <a:pt x="22123" y="511937"/>
                  </a:lnTo>
                  <a:lnTo>
                    <a:pt x="25666" y="514743"/>
                  </a:lnTo>
                  <a:lnTo>
                    <a:pt x="32512" y="518960"/>
                  </a:lnTo>
                  <a:lnTo>
                    <a:pt x="33007" y="519201"/>
                  </a:lnTo>
                  <a:lnTo>
                    <a:pt x="33235" y="519341"/>
                  </a:lnTo>
                  <a:lnTo>
                    <a:pt x="33807" y="519569"/>
                  </a:lnTo>
                  <a:lnTo>
                    <a:pt x="39852" y="522351"/>
                  </a:lnTo>
                  <a:lnTo>
                    <a:pt x="47599" y="524827"/>
                  </a:lnTo>
                  <a:lnTo>
                    <a:pt x="89293" y="496011"/>
                  </a:lnTo>
                  <a:lnTo>
                    <a:pt x="130822" y="466001"/>
                  </a:lnTo>
                  <a:lnTo>
                    <a:pt x="172212" y="434886"/>
                  </a:lnTo>
                  <a:lnTo>
                    <a:pt x="213512" y="402755"/>
                  </a:lnTo>
                  <a:lnTo>
                    <a:pt x="254762" y="369684"/>
                  </a:lnTo>
                  <a:lnTo>
                    <a:pt x="254762" y="472541"/>
                  </a:lnTo>
                  <a:lnTo>
                    <a:pt x="263448" y="472567"/>
                  </a:lnTo>
                  <a:lnTo>
                    <a:pt x="289153" y="470090"/>
                  </a:lnTo>
                  <a:lnTo>
                    <a:pt x="331381" y="461302"/>
                  </a:lnTo>
                  <a:lnTo>
                    <a:pt x="389648" y="442379"/>
                  </a:lnTo>
                  <a:lnTo>
                    <a:pt x="387007" y="426872"/>
                  </a:lnTo>
                  <a:lnTo>
                    <a:pt x="385699" y="410133"/>
                  </a:lnTo>
                  <a:lnTo>
                    <a:pt x="385686" y="392874"/>
                  </a:lnTo>
                  <a:lnTo>
                    <a:pt x="387007" y="375881"/>
                  </a:lnTo>
                  <a:lnTo>
                    <a:pt x="392849" y="354037"/>
                  </a:lnTo>
                  <a:lnTo>
                    <a:pt x="400672" y="333438"/>
                  </a:lnTo>
                  <a:lnTo>
                    <a:pt x="405853" y="313677"/>
                  </a:lnTo>
                  <a:lnTo>
                    <a:pt x="405663" y="312013"/>
                  </a:lnTo>
                  <a:lnTo>
                    <a:pt x="405866" y="311175"/>
                  </a:lnTo>
                  <a:lnTo>
                    <a:pt x="405206" y="307695"/>
                  </a:lnTo>
                  <a:lnTo>
                    <a:pt x="403771" y="294322"/>
                  </a:lnTo>
                  <a:lnTo>
                    <a:pt x="402996" y="295973"/>
                  </a:lnTo>
                  <a:lnTo>
                    <a:pt x="402018" y="290753"/>
                  </a:lnTo>
                  <a:lnTo>
                    <a:pt x="401358" y="289826"/>
                  </a:lnTo>
                  <a:lnTo>
                    <a:pt x="415721" y="277812"/>
                  </a:lnTo>
                  <a:lnTo>
                    <a:pt x="444042" y="251129"/>
                  </a:lnTo>
                  <a:lnTo>
                    <a:pt x="474599" y="219595"/>
                  </a:lnTo>
                  <a:lnTo>
                    <a:pt x="507377" y="183210"/>
                  </a:lnTo>
                  <a:lnTo>
                    <a:pt x="542353" y="142011"/>
                  </a:lnTo>
                  <a:lnTo>
                    <a:pt x="579526" y="95999"/>
                  </a:lnTo>
                  <a:lnTo>
                    <a:pt x="618858" y="45186"/>
                  </a:lnTo>
                  <a:lnTo>
                    <a:pt x="618769" y="44437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658804" y="867344"/>
              <a:ext cx="170180" cy="270510"/>
            </a:xfrm>
            <a:custGeom>
              <a:avLst/>
              <a:gdLst/>
              <a:ahLst/>
              <a:cxnLst/>
              <a:rect l="l" t="t" r="r" b="b"/>
              <a:pathLst>
                <a:path w="170180" h="270509">
                  <a:moveTo>
                    <a:pt x="85617" y="269947"/>
                  </a:moveTo>
                  <a:lnTo>
                    <a:pt x="66611" y="268646"/>
                  </a:lnTo>
                  <a:lnTo>
                    <a:pt x="47931" y="258861"/>
                  </a:lnTo>
                  <a:lnTo>
                    <a:pt x="46078" y="233800"/>
                  </a:lnTo>
                  <a:lnTo>
                    <a:pt x="44965" y="211979"/>
                  </a:lnTo>
                  <a:lnTo>
                    <a:pt x="43354" y="193652"/>
                  </a:lnTo>
                  <a:lnTo>
                    <a:pt x="40010" y="179071"/>
                  </a:lnTo>
                  <a:lnTo>
                    <a:pt x="12936" y="136453"/>
                  </a:lnTo>
                  <a:lnTo>
                    <a:pt x="0" y="100061"/>
                  </a:lnTo>
                  <a:lnTo>
                    <a:pt x="2436" y="69487"/>
                  </a:lnTo>
                  <a:lnTo>
                    <a:pt x="21483" y="44323"/>
                  </a:lnTo>
                  <a:lnTo>
                    <a:pt x="42637" y="14267"/>
                  </a:lnTo>
                  <a:lnTo>
                    <a:pt x="70405" y="0"/>
                  </a:lnTo>
                  <a:lnTo>
                    <a:pt x="104791" y="1686"/>
                  </a:lnTo>
                  <a:lnTo>
                    <a:pt x="145799" y="19492"/>
                  </a:lnTo>
                  <a:lnTo>
                    <a:pt x="152721" y="32129"/>
                  </a:lnTo>
                  <a:lnTo>
                    <a:pt x="157576" y="46093"/>
                  </a:lnTo>
                  <a:lnTo>
                    <a:pt x="160288" y="61389"/>
                  </a:lnTo>
                  <a:lnTo>
                    <a:pt x="160779" y="78018"/>
                  </a:lnTo>
                  <a:lnTo>
                    <a:pt x="160779" y="87750"/>
                  </a:lnTo>
                  <a:lnTo>
                    <a:pt x="162535" y="95750"/>
                  </a:lnTo>
                  <a:lnTo>
                    <a:pt x="164291" y="101948"/>
                  </a:lnTo>
                  <a:lnTo>
                    <a:pt x="169074" y="117572"/>
                  </a:lnTo>
                  <a:lnTo>
                    <a:pt x="170141" y="131199"/>
                  </a:lnTo>
                  <a:lnTo>
                    <a:pt x="167405" y="142832"/>
                  </a:lnTo>
                  <a:lnTo>
                    <a:pt x="160779" y="152475"/>
                  </a:lnTo>
                  <a:lnTo>
                    <a:pt x="147669" y="161786"/>
                  </a:lnTo>
                  <a:lnTo>
                    <a:pt x="134650" y="166444"/>
                  </a:lnTo>
                  <a:lnTo>
                    <a:pt x="123452" y="171434"/>
                  </a:lnTo>
                  <a:lnTo>
                    <a:pt x="115805" y="181738"/>
                  </a:lnTo>
                  <a:lnTo>
                    <a:pt x="113836" y="191978"/>
                  </a:lnTo>
                  <a:lnTo>
                    <a:pt x="114595" y="205789"/>
                  </a:lnTo>
                  <a:lnTo>
                    <a:pt x="118163" y="223756"/>
                  </a:lnTo>
                  <a:lnTo>
                    <a:pt x="124620" y="246463"/>
                  </a:lnTo>
                  <a:lnTo>
                    <a:pt x="104952" y="262606"/>
                  </a:lnTo>
                  <a:lnTo>
                    <a:pt x="85617" y="269947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39139" y="1057048"/>
              <a:ext cx="2797810" cy="1505585"/>
            </a:xfrm>
            <a:custGeom>
              <a:avLst/>
              <a:gdLst/>
              <a:ahLst/>
              <a:cxnLst/>
              <a:rect l="l" t="t" r="r" b="b"/>
              <a:pathLst>
                <a:path w="2797810" h="1505585">
                  <a:moveTo>
                    <a:pt x="0" y="1505368"/>
                  </a:moveTo>
                  <a:lnTo>
                    <a:pt x="367642" y="562993"/>
                  </a:lnTo>
                  <a:lnTo>
                    <a:pt x="2797232" y="0"/>
                  </a:lnTo>
                  <a:lnTo>
                    <a:pt x="0" y="1505368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303" y="830111"/>
              <a:ext cx="936625" cy="583565"/>
            </a:xfrm>
            <a:custGeom>
              <a:avLst/>
              <a:gdLst/>
              <a:ahLst/>
              <a:cxnLst/>
              <a:rect l="l" t="t" r="r" b="b"/>
              <a:pathLst>
                <a:path w="936625" h="583565">
                  <a:moveTo>
                    <a:pt x="147215" y="163111"/>
                  </a:moveTo>
                  <a:lnTo>
                    <a:pt x="165742" y="163111"/>
                  </a:lnTo>
                  <a:lnTo>
                    <a:pt x="164846" y="157778"/>
                  </a:lnTo>
                  <a:lnTo>
                    <a:pt x="164846" y="151579"/>
                  </a:lnTo>
                  <a:lnTo>
                    <a:pt x="164846" y="146280"/>
                  </a:lnTo>
                  <a:lnTo>
                    <a:pt x="172371" y="100082"/>
                  </a:lnTo>
                  <a:lnTo>
                    <a:pt x="193310" y="59931"/>
                  </a:lnTo>
                  <a:lnTo>
                    <a:pt x="225208" y="28252"/>
                  </a:lnTo>
                  <a:lnTo>
                    <a:pt x="265610" y="7466"/>
                  </a:lnTo>
                  <a:lnTo>
                    <a:pt x="312062" y="0"/>
                  </a:lnTo>
                  <a:lnTo>
                    <a:pt x="462824" y="0"/>
                  </a:lnTo>
                  <a:lnTo>
                    <a:pt x="509276" y="7466"/>
                  </a:lnTo>
                  <a:lnTo>
                    <a:pt x="549678" y="28252"/>
                  </a:lnTo>
                  <a:lnTo>
                    <a:pt x="581576" y="59931"/>
                  </a:lnTo>
                  <a:lnTo>
                    <a:pt x="602515" y="100082"/>
                  </a:lnTo>
                  <a:lnTo>
                    <a:pt x="610040" y="146280"/>
                  </a:lnTo>
                  <a:lnTo>
                    <a:pt x="610040" y="152479"/>
                  </a:lnTo>
                  <a:lnTo>
                    <a:pt x="610040" y="157778"/>
                  </a:lnTo>
                  <a:lnTo>
                    <a:pt x="609179" y="163111"/>
                  </a:lnTo>
                  <a:lnTo>
                    <a:pt x="610040" y="163111"/>
                  </a:lnTo>
                  <a:lnTo>
                    <a:pt x="656492" y="170578"/>
                  </a:lnTo>
                  <a:lnTo>
                    <a:pt x="696894" y="191363"/>
                  </a:lnTo>
                  <a:lnTo>
                    <a:pt x="728792" y="223043"/>
                  </a:lnTo>
                  <a:lnTo>
                    <a:pt x="749730" y="263193"/>
                  </a:lnTo>
                  <a:lnTo>
                    <a:pt x="757255" y="309392"/>
                  </a:lnTo>
                  <a:lnTo>
                    <a:pt x="757255" y="317357"/>
                  </a:lnTo>
                  <a:lnTo>
                    <a:pt x="756394" y="325356"/>
                  </a:lnTo>
                  <a:lnTo>
                    <a:pt x="755499" y="333321"/>
                  </a:lnTo>
                  <a:lnTo>
                    <a:pt x="810150" y="333321"/>
                  </a:lnTo>
                  <a:lnTo>
                    <a:pt x="859238" y="343257"/>
                  </a:lnTo>
                  <a:lnTo>
                    <a:pt x="899310" y="370234"/>
                  </a:lnTo>
                  <a:lnTo>
                    <a:pt x="926319" y="410009"/>
                  </a:lnTo>
                  <a:lnTo>
                    <a:pt x="936221" y="458339"/>
                  </a:lnTo>
                  <a:lnTo>
                    <a:pt x="926319" y="507049"/>
                  </a:lnTo>
                  <a:lnTo>
                    <a:pt x="899310" y="546782"/>
                  </a:lnTo>
                  <a:lnTo>
                    <a:pt x="859238" y="573548"/>
                  </a:lnTo>
                  <a:lnTo>
                    <a:pt x="810150" y="583356"/>
                  </a:lnTo>
                  <a:lnTo>
                    <a:pt x="379970" y="583356"/>
                  </a:lnTo>
                  <a:lnTo>
                    <a:pt x="330882" y="573421"/>
                  </a:lnTo>
                  <a:lnTo>
                    <a:pt x="290810" y="546444"/>
                  </a:lnTo>
                  <a:lnTo>
                    <a:pt x="263801" y="506669"/>
                  </a:lnTo>
                  <a:lnTo>
                    <a:pt x="253899" y="458339"/>
                  </a:lnTo>
                  <a:lnTo>
                    <a:pt x="253899" y="457438"/>
                  </a:lnTo>
                  <a:lnTo>
                    <a:pt x="253899" y="456573"/>
                  </a:lnTo>
                  <a:lnTo>
                    <a:pt x="253899" y="455672"/>
                  </a:lnTo>
                  <a:lnTo>
                    <a:pt x="147215" y="455672"/>
                  </a:lnTo>
                  <a:lnTo>
                    <a:pt x="100763" y="448205"/>
                  </a:lnTo>
                  <a:lnTo>
                    <a:pt x="60361" y="427420"/>
                  </a:lnTo>
                  <a:lnTo>
                    <a:pt x="28463" y="395740"/>
                  </a:lnTo>
                  <a:lnTo>
                    <a:pt x="7525" y="355590"/>
                  </a:lnTo>
                  <a:lnTo>
                    <a:pt x="0" y="309392"/>
                  </a:lnTo>
                  <a:lnTo>
                    <a:pt x="7525" y="263193"/>
                  </a:lnTo>
                  <a:lnTo>
                    <a:pt x="28463" y="223043"/>
                  </a:lnTo>
                  <a:lnTo>
                    <a:pt x="60361" y="191363"/>
                  </a:lnTo>
                  <a:lnTo>
                    <a:pt x="100763" y="170578"/>
                  </a:lnTo>
                  <a:lnTo>
                    <a:pt x="147215" y="163111"/>
                  </a:lnTo>
                  <a:close/>
                </a:path>
              </a:pathLst>
            </a:custGeom>
            <a:ln w="10647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746094" y="368205"/>
              <a:ext cx="607695" cy="379095"/>
            </a:xfrm>
            <a:custGeom>
              <a:avLst/>
              <a:gdLst/>
              <a:ahLst/>
              <a:cxnLst/>
              <a:rect l="l" t="t" r="r" b="b"/>
              <a:pathLst>
                <a:path w="607695" h="379095">
                  <a:moveTo>
                    <a:pt x="510450" y="105485"/>
                  </a:moveTo>
                  <a:lnTo>
                    <a:pt x="498983" y="105485"/>
                  </a:lnTo>
                  <a:lnTo>
                    <a:pt x="498983" y="101953"/>
                  </a:lnTo>
                  <a:lnTo>
                    <a:pt x="499878" y="98420"/>
                  </a:lnTo>
                  <a:lnTo>
                    <a:pt x="499878" y="94853"/>
                  </a:lnTo>
                  <a:lnTo>
                    <a:pt x="492313" y="57972"/>
                  </a:lnTo>
                  <a:lnTo>
                    <a:pt x="471769" y="27817"/>
                  </a:lnTo>
                  <a:lnTo>
                    <a:pt x="441476" y="7467"/>
                  </a:lnTo>
                  <a:lnTo>
                    <a:pt x="404661" y="0"/>
                  </a:lnTo>
                  <a:lnTo>
                    <a:pt x="306793" y="0"/>
                  </a:lnTo>
                  <a:lnTo>
                    <a:pt x="269601" y="7467"/>
                  </a:lnTo>
                  <a:lnTo>
                    <a:pt x="239350" y="27817"/>
                  </a:lnTo>
                  <a:lnTo>
                    <a:pt x="219016" y="57972"/>
                  </a:lnTo>
                  <a:lnTo>
                    <a:pt x="211577" y="94853"/>
                  </a:lnTo>
                  <a:lnTo>
                    <a:pt x="211577" y="98420"/>
                  </a:lnTo>
                  <a:lnTo>
                    <a:pt x="211577" y="101953"/>
                  </a:lnTo>
                  <a:lnTo>
                    <a:pt x="212472" y="105485"/>
                  </a:lnTo>
                  <a:lnTo>
                    <a:pt x="211577" y="105485"/>
                  </a:lnTo>
                  <a:lnTo>
                    <a:pt x="174390" y="112953"/>
                  </a:lnTo>
                  <a:lnTo>
                    <a:pt x="144150" y="133307"/>
                  </a:lnTo>
                  <a:lnTo>
                    <a:pt x="123828" y="163472"/>
                  </a:lnTo>
                  <a:lnTo>
                    <a:pt x="116394" y="200374"/>
                  </a:lnTo>
                  <a:lnTo>
                    <a:pt x="116394" y="205672"/>
                  </a:lnTo>
                  <a:lnTo>
                    <a:pt x="117255" y="211005"/>
                  </a:lnTo>
                  <a:lnTo>
                    <a:pt x="117255" y="215438"/>
                  </a:lnTo>
                  <a:lnTo>
                    <a:pt x="81992" y="215438"/>
                  </a:lnTo>
                  <a:lnTo>
                    <a:pt x="50222" y="221821"/>
                  </a:lnTo>
                  <a:lnTo>
                    <a:pt x="24144" y="239255"/>
                  </a:lnTo>
                  <a:lnTo>
                    <a:pt x="6491" y="265170"/>
                  </a:lnTo>
                  <a:lnTo>
                    <a:pt x="0" y="296994"/>
                  </a:lnTo>
                  <a:lnTo>
                    <a:pt x="6491" y="328437"/>
                  </a:lnTo>
                  <a:lnTo>
                    <a:pt x="24144" y="354394"/>
                  </a:lnTo>
                  <a:lnTo>
                    <a:pt x="50222" y="372040"/>
                  </a:lnTo>
                  <a:lnTo>
                    <a:pt x="81992" y="378549"/>
                  </a:lnTo>
                  <a:lnTo>
                    <a:pt x="361444" y="378549"/>
                  </a:lnTo>
                  <a:lnTo>
                    <a:pt x="393228" y="372166"/>
                  </a:lnTo>
                  <a:lnTo>
                    <a:pt x="419305" y="354732"/>
                  </a:lnTo>
                  <a:lnTo>
                    <a:pt x="436950" y="328817"/>
                  </a:lnTo>
                  <a:lnTo>
                    <a:pt x="443437" y="296994"/>
                  </a:lnTo>
                  <a:lnTo>
                    <a:pt x="443437" y="296093"/>
                  </a:lnTo>
                  <a:lnTo>
                    <a:pt x="443437" y="295228"/>
                  </a:lnTo>
                  <a:lnTo>
                    <a:pt x="512206" y="295228"/>
                  </a:lnTo>
                  <a:lnTo>
                    <a:pt x="549398" y="287760"/>
                  </a:lnTo>
                  <a:lnTo>
                    <a:pt x="579650" y="267410"/>
                  </a:lnTo>
                  <a:lnTo>
                    <a:pt x="599983" y="237256"/>
                  </a:lnTo>
                  <a:lnTo>
                    <a:pt x="607423" y="200374"/>
                  </a:lnTo>
                  <a:lnTo>
                    <a:pt x="599331" y="163472"/>
                  </a:lnTo>
                  <a:lnTo>
                    <a:pt x="578436" y="133307"/>
                  </a:lnTo>
                  <a:lnTo>
                    <a:pt x="547791" y="112953"/>
                  </a:lnTo>
                  <a:lnTo>
                    <a:pt x="510450" y="105485"/>
                  </a:lnTo>
                  <a:close/>
                </a:path>
              </a:pathLst>
            </a:custGeom>
            <a:ln w="10647">
              <a:solidFill>
                <a:srgbClr val="822A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670299" y="1803515"/>
              <a:ext cx="950594" cy="610235"/>
            </a:xfrm>
            <a:custGeom>
              <a:avLst/>
              <a:gdLst/>
              <a:ahLst/>
              <a:cxnLst/>
              <a:rect l="l" t="t" r="r" b="b"/>
              <a:pathLst>
                <a:path w="950595" h="610235">
                  <a:moveTo>
                    <a:pt x="147215" y="163145"/>
                  </a:moveTo>
                  <a:lnTo>
                    <a:pt x="165742" y="163145"/>
                  </a:lnTo>
                  <a:lnTo>
                    <a:pt x="164846" y="157812"/>
                  </a:lnTo>
                  <a:lnTo>
                    <a:pt x="164846" y="151613"/>
                  </a:lnTo>
                  <a:lnTo>
                    <a:pt x="164846" y="146280"/>
                  </a:lnTo>
                  <a:lnTo>
                    <a:pt x="172371" y="100095"/>
                  </a:lnTo>
                  <a:lnTo>
                    <a:pt x="193310" y="59946"/>
                  </a:lnTo>
                  <a:lnTo>
                    <a:pt x="225208" y="28262"/>
                  </a:lnTo>
                  <a:lnTo>
                    <a:pt x="265610" y="7470"/>
                  </a:lnTo>
                  <a:lnTo>
                    <a:pt x="312062" y="0"/>
                  </a:lnTo>
                  <a:lnTo>
                    <a:pt x="713177" y="0"/>
                  </a:lnTo>
                  <a:lnTo>
                    <a:pt x="759629" y="7470"/>
                  </a:lnTo>
                  <a:lnTo>
                    <a:pt x="800031" y="28262"/>
                  </a:lnTo>
                  <a:lnTo>
                    <a:pt x="831929" y="59946"/>
                  </a:lnTo>
                  <a:lnTo>
                    <a:pt x="852867" y="100095"/>
                  </a:lnTo>
                  <a:lnTo>
                    <a:pt x="860392" y="146280"/>
                  </a:lnTo>
                  <a:lnTo>
                    <a:pt x="854855" y="186080"/>
                  </a:lnTo>
                  <a:lnTo>
                    <a:pt x="839236" y="221879"/>
                  </a:lnTo>
                  <a:lnTo>
                    <a:pt x="815022" y="252017"/>
                  </a:lnTo>
                  <a:lnTo>
                    <a:pt x="783703" y="274830"/>
                  </a:lnTo>
                  <a:lnTo>
                    <a:pt x="870999" y="274830"/>
                  </a:lnTo>
                  <a:lnTo>
                    <a:pt x="901614" y="281036"/>
                  </a:lnTo>
                  <a:lnTo>
                    <a:pt x="926863" y="297881"/>
                  </a:lnTo>
                  <a:lnTo>
                    <a:pt x="944016" y="322707"/>
                  </a:lnTo>
                  <a:lnTo>
                    <a:pt x="950340" y="352853"/>
                  </a:lnTo>
                  <a:lnTo>
                    <a:pt x="944142" y="383380"/>
                  </a:lnTo>
                  <a:lnTo>
                    <a:pt x="927199" y="408163"/>
                  </a:lnTo>
                  <a:lnTo>
                    <a:pt x="901992" y="424797"/>
                  </a:lnTo>
                  <a:lnTo>
                    <a:pt x="870999" y="430877"/>
                  </a:lnTo>
                  <a:lnTo>
                    <a:pt x="793414" y="430877"/>
                  </a:lnTo>
                  <a:lnTo>
                    <a:pt x="802799" y="445634"/>
                  </a:lnTo>
                  <a:lnTo>
                    <a:pt x="809715" y="461798"/>
                  </a:lnTo>
                  <a:lnTo>
                    <a:pt x="813990" y="479123"/>
                  </a:lnTo>
                  <a:lnTo>
                    <a:pt x="815453" y="497368"/>
                  </a:lnTo>
                  <a:lnTo>
                    <a:pt x="806498" y="541140"/>
                  </a:lnTo>
                  <a:lnTo>
                    <a:pt x="782170" y="576932"/>
                  </a:lnTo>
                  <a:lnTo>
                    <a:pt x="746271" y="601088"/>
                  </a:lnTo>
                  <a:lnTo>
                    <a:pt x="702605" y="609953"/>
                  </a:lnTo>
                  <a:lnTo>
                    <a:pt x="441646" y="609953"/>
                  </a:lnTo>
                  <a:lnTo>
                    <a:pt x="397622" y="601088"/>
                  </a:lnTo>
                  <a:lnTo>
                    <a:pt x="361775" y="576932"/>
                  </a:lnTo>
                  <a:lnTo>
                    <a:pt x="337661" y="541140"/>
                  </a:lnTo>
                  <a:lnTo>
                    <a:pt x="328833" y="497368"/>
                  </a:lnTo>
                  <a:lnTo>
                    <a:pt x="329324" y="486232"/>
                  </a:lnTo>
                  <a:lnTo>
                    <a:pt x="330804" y="475425"/>
                  </a:lnTo>
                  <a:lnTo>
                    <a:pt x="333278" y="464949"/>
                  </a:lnTo>
                  <a:lnTo>
                    <a:pt x="336753" y="454807"/>
                  </a:lnTo>
                  <a:lnTo>
                    <a:pt x="147215" y="454807"/>
                  </a:lnTo>
                  <a:lnTo>
                    <a:pt x="100763" y="447340"/>
                  </a:lnTo>
                  <a:lnTo>
                    <a:pt x="60361" y="426554"/>
                  </a:lnTo>
                  <a:lnTo>
                    <a:pt x="28463" y="394875"/>
                  </a:lnTo>
                  <a:lnTo>
                    <a:pt x="7525" y="354724"/>
                  </a:lnTo>
                  <a:lnTo>
                    <a:pt x="0" y="308526"/>
                  </a:lnTo>
                  <a:lnTo>
                    <a:pt x="7525" y="262767"/>
                  </a:lnTo>
                  <a:lnTo>
                    <a:pt x="28463" y="222883"/>
                  </a:lnTo>
                  <a:lnTo>
                    <a:pt x="60361" y="191340"/>
                  </a:lnTo>
                  <a:lnTo>
                    <a:pt x="100763" y="170605"/>
                  </a:lnTo>
                  <a:lnTo>
                    <a:pt x="147215" y="163145"/>
                  </a:lnTo>
                  <a:close/>
                </a:path>
              </a:pathLst>
            </a:custGeom>
            <a:ln w="10646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01259" y="877971"/>
              <a:ext cx="2811780" cy="941069"/>
            </a:xfrm>
            <a:custGeom>
              <a:avLst/>
              <a:gdLst/>
              <a:ahLst/>
              <a:cxnLst/>
              <a:rect l="l" t="t" r="r" b="b"/>
              <a:pathLst>
                <a:path w="2811779" h="941069">
                  <a:moveTo>
                    <a:pt x="0" y="836023"/>
                  </a:moveTo>
                  <a:lnTo>
                    <a:pt x="816314" y="836023"/>
                  </a:lnTo>
                </a:path>
                <a:path w="2811779" h="941069">
                  <a:moveTo>
                    <a:pt x="2270906" y="66491"/>
                  </a:moveTo>
                  <a:lnTo>
                    <a:pt x="2758422" y="66491"/>
                  </a:lnTo>
                </a:path>
                <a:path w="2811779" h="941069">
                  <a:moveTo>
                    <a:pt x="2760178" y="18631"/>
                  </a:moveTo>
                  <a:lnTo>
                    <a:pt x="2811316" y="18631"/>
                  </a:lnTo>
                </a:path>
                <a:path w="2811779" h="941069">
                  <a:moveTo>
                    <a:pt x="2147486" y="492035"/>
                  </a:moveTo>
                  <a:lnTo>
                    <a:pt x="2065493" y="492035"/>
                  </a:lnTo>
                </a:path>
                <a:path w="2811779" h="941069">
                  <a:moveTo>
                    <a:pt x="771374" y="0"/>
                  </a:moveTo>
                  <a:lnTo>
                    <a:pt x="809254" y="0"/>
                  </a:lnTo>
                </a:path>
                <a:path w="2811779" h="941069">
                  <a:moveTo>
                    <a:pt x="592408" y="940643"/>
                  </a:moveTo>
                  <a:lnTo>
                    <a:pt x="696441" y="940643"/>
                  </a:lnTo>
                </a:path>
                <a:path w="2811779" h="941069">
                  <a:moveTo>
                    <a:pt x="535106" y="52292"/>
                  </a:moveTo>
                  <a:lnTo>
                    <a:pt x="729052" y="52292"/>
                  </a:lnTo>
                </a:path>
                <a:path w="2811779" h="941069">
                  <a:moveTo>
                    <a:pt x="2268255" y="527497"/>
                  </a:moveTo>
                  <a:lnTo>
                    <a:pt x="2462200" y="527497"/>
                  </a:lnTo>
                </a:path>
              </a:pathLst>
            </a:custGeom>
            <a:ln w="10634">
              <a:solidFill>
                <a:srgbClr val="F9DF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997815" y="867350"/>
              <a:ext cx="413384" cy="266065"/>
            </a:xfrm>
            <a:custGeom>
              <a:avLst/>
              <a:gdLst/>
              <a:ahLst/>
              <a:cxnLst/>
              <a:rect l="l" t="t" r="r" b="b"/>
              <a:pathLst>
                <a:path w="413385" h="266065">
                  <a:moveTo>
                    <a:pt x="96456" y="266007"/>
                  </a:moveTo>
                  <a:lnTo>
                    <a:pt x="66762" y="259518"/>
                  </a:lnTo>
                  <a:lnTo>
                    <a:pt x="49220" y="244656"/>
                  </a:lnTo>
                  <a:lnTo>
                    <a:pt x="21122" y="222247"/>
                  </a:lnTo>
                  <a:lnTo>
                    <a:pt x="5021" y="200342"/>
                  </a:lnTo>
                  <a:lnTo>
                    <a:pt x="0" y="177105"/>
                  </a:lnTo>
                  <a:lnTo>
                    <a:pt x="5141" y="150703"/>
                  </a:lnTo>
                  <a:lnTo>
                    <a:pt x="15470" y="137200"/>
                  </a:lnTo>
                  <a:lnTo>
                    <a:pt x="34980" y="128526"/>
                  </a:lnTo>
                  <a:lnTo>
                    <a:pt x="62265" y="124507"/>
                  </a:lnTo>
                  <a:lnTo>
                    <a:pt x="95916" y="124972"/>
                  </a:lnTo>
                  <a:lnTo>
                    <a:pt x="153841" y="118062"/>
                  </a:lnTo>
                  <a:lnTo>
                    <a:pt x="189703" y="95614"/>
                  </a:lnTo>
                  <a:lnTo>
                    <a:pt x="240514" y="33685"/>
                  </a:lnTo>
                  <a:lnTo>
                    <a:pt x="262695" y="16465"/>
                  </a:lnTo>
                  <a:lnTo>
                    <a:pt x="292311" y="3742"/>
                  </a:lnTo>
                  <a:lnTo>
                    <a:pt x="329526" y="0"/>
                  </a:lnTo>
                  <a:lnTo>
                    <a:pt x="374506" y="9720"/>
                  </a:lnTo>
                  <a:lnTo>
                    <a:pt x="396348" y="24177"/>
                  </a:lnTo>
                  <a:lnTo>
                    <a:pt x="410423" y="45529"/>
                  </a:lnTo>
                  <a:lnTo>
                    <a:pt x="412927" y="72699"/>
                  </a:lnTo>
                  <a:lnTo>
                    <a:pt x="400058" y="104609"/>
                  </a:lnTo>
                  <a:lnTo>
                    <a:pt x="365716" y="128557"/>
                  </a:lnTo>
                  <a:lnTo>
                    <a:pt x="343436" y="153915"/>
                  </a:lnTo>
                  <a:lnTo>
                    <a:pt x="333384" y="180766"/>
                  </a:lnTo>
                  <a:lnTo>
                    <a:pt x="335730" y="209194"/>
                  </a:lnTo>
                  <a:lnTo>
                    <a:pt x="257939" y="235716"/>
                  </a:lnTo>
                  <a:lnTo>
                    <a:pt x="192095" y="254058"/>
                  </a:lnTo>
                  <a:lnTo>
                    <a:pt x="138251" y="264171"/>
                  </a:lnTo>
                  <a:lnTo>
                    <a:pt x="96456" y="266007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65598" y="925831"/>
              <a:ext cx="136032" cy="167565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607111" y="852699"/>
              <a:ext cx="211454" cy="321945"/>
            </a:xfrm>
            <a:custGeom>
              <a:avLst/>
              <a:gdLst/>
              <a:ahLst/>
              <a:cxnLst/>
              <a:rect l="l" t="t" r="r" b="b"/>
              <a:pathLst>
                <a:path w="211455" h="321944">
                  <a:moveTo>
                    <a:pt x="153292" y="321319"/>
                  </a:moveTo>
                  <a:lnTo>
                    <a:pt x="126966" y="321365"/>
                  </a:lnTo>
                  <a:lnTo>
                    <a:pt x="100784" y="307127"/>
                  </a:lnTo>
                  <a:lnTo>
                    <a:pt x="77585" y="297119"/>
                  </a:lnTo>
                  <a:lnTo>
                    <a:pt x="53068" y="294585"/>
                  </a:lnTo>
                  <a:lnTo>
                    <a:pt x="13520" y="305404"/>
                  </a:lnTo>
                  <a:lnTo>
                    <a:pt x="6508" y="305305"/>
                  </a:lnTo>
                  <a:lnTo>
                    <a:pt x="1975" y="302389"/>
                  </a:lnTo>
                  <a:lnTo>
                    <a:pt x="0" y="296570"/>
                  </a:lnTo>
                  <a:lnTo>
                    <a:pt x="4449" y="275359"/>
                  </a:lnTo>
                  <a:lnTo>
                    <a:pt x="17747" y="252567"/>
                  </a:lnTo>
                  <a:lnTo>
                    <a:pt x="33854" y="229612"/>
                  </a:lnTo>
                  <a:lnTo>
                    <a:pt x="46730" y="207915"/>
                  </a:lnTo>
                  <a:lnTo>
                    <a:pt x="51087" y="192525"/>
                  </a:lnTo>
                  <a:lnTo>
                    <a:pt x="53131" y="175318"/>
                  </a:lnTo>
                  <a:lnTo>
                    <a:pt x="52197" y="155786"/>
                  </a:lnTo>
                  <a:lnTo>
                    <a:pt x="47625" y="133424"/>
                  </a:lnTo>
                  <a:lnTo>
                    <a:pt x="42430" y="113272"/>
                  </a:lnTo>
                  <a:lnTo>
                    <a:pt x="39795" y="95195"/>
                  </a:lnTo>
                  <a:lnTo>
                    <a:pt x="59873" y="26377"/>
                  </a:lnTo>
                  <a:lnTo>
                    <a:pt x="95391" y="5826"/>
                  </a:lnTo>
                  <a:lnTo>
                    <a:pt x="137323" y="0"/>
                  </a:lnTo>
                  <a:lnTo>
                    <a:pt x="175875" y="6289"/>
                  </a:lnTo>
                  <a:lnTo>
                    <a:pt x="201251" y="22082"/>
                  </a:lnTo>
                  <a:lnTo>
                    <a:pt x="203656" y="44769"/>
                  </a:lnTo>
                  <a:lnTo>
                    <a:pt x="186051" y="40051"/>
                  </a:lnTo>
                  <a:lnTo>
                    <a:pt x="163981" y="44219"/>
                  </a:lnTo>
                  <a:lnTo>
                    <a:pt x="143894" y="56861"/>
                  </a:lnTo>
                  <a:lnTo>
                    <a:pt x="132235" y="77564"/>
                  </a:lnTo>
                  <a:lnTo>
                    <a:pt x="133571" y="117253"/>
                  </a:lnTo>
                  <a:lnTo>
                    <a:pt x="150202" y="151709"/>
                  </a:lnTo>
                  <a:lnTo>
                    <a:pt x="175267" y="173697"/>
                  </a:lnTo>
                  <a:lnTo>
                    <a:pt x="201900" y="175985"/>
                  </a:lnTo>
                  <a:lnTo>
                    <a:pt x="211112" y="233496"/>
                  </a:lnTo>
                  <a:lnTo>
                    <a:pt x="201795" y="277087"/>
                  </a:lnTo>
                  <a:lnTo>
                    <a:pt x="180379" y="306461"/>
                  </a:lnTo>
                  <a:lnTo>
                    <a:pt x="153292" y="321319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5115887" y="229863"/>
            <a:ext cx="9926320" cy="943848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40"/>
              </a:spcBef>
            </a:pPr>
            <a:r>
              <a:rPr lang="ru-RU" sz="2800" spc="55" dirty="0" smtClean="0">
                <a:solidFill>
                  <a:srgbClr val="FFFFFF"/>
                </a:solidFill>
                <a:latin typeface="Microsoft Sans Serif"/>
                <a:cs typeface="Microsoft Sans Serif"/>
              </a:rPr>
              <a:t>Муниципальная творческая встреча лидеров детских общественных объединений Аннинского района </a:t>
            </a:r>
            <a:endParaRPr sz="2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C6B6D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2653634" y="512845"/>
            <a:ext cx="5078730" cy="6940550"/>
            <a:chOff x="12653634" y="512845"/>
            <a:chExt cx="5078730" cy="6940550"/>
          </a:xfrm>
        </p:grpSpPr>
        <p:sp>
          <p:nvSpPr>
            <p:cNvPr id="4" name="object 4"/>
            <p:cNvSpPr/>
            <p:nvPr/>
          </p:nvSpPr>
          <p:spPr>
            <a:xfrm>
              <a:off x="17722636" y="4357336"/>
              <a:ext cx="9525" cy="3095625"/>
            </a:xfrm>
            <a:custGeom>
              <a:avLst/>
              <a:gdLst/>
              <a:ahLst/>
              <a:cxnLst/>
              <a:rect l="l" t="t" r="r" b="b"/>
              <a:pathLst>
                <a:path w="9525" h="3095625">
                  <a:moveTo>
                    <a:pt x="9524" y="3095624"/>
                  </a:moveTo>
                  <a:lnTo>
                    <a:pt x="0" y="3095624"/>
                  </a:lnTo>
                  <a:lnTo>
                    <a:pt x="0" y="0"/>
                  </a:lnTo>
                  <a:lnTo>
                    <a:pt x="9524" y="0"/>
                  </a:lnTo>
                  <a:lnTo>
                    <a:pt x="9524" y="3095624"/>
                  </a:lnTo>
                  <a:close/>
                </a:path>
              </a:pathLst>
            </a:custGeom>
            <a:solidFill>
              <a:srgbClr val="F5F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2710851" y="512845"/>
              <a:ext cx="3338829" cy="3040380"/>
            </a:xfrm>
            <a:custGeom>
              <a:avLst/>
              <a:gdLst/>
              <a:ahLst/>
              <a:cxnLst/>
              <a:rect l="l" t="t" r="r" b="b"/>
              <a:pathLst>
                <a:path w="3338830" h="3040379">
                  <a:moveTo>
                    <a:pt x="1157613" y="3039933"/>
                  </a:moveTo>
                  <a:lnTo>
                    <a:pt x="587969" y="2411505"/>
                  </a:lnTo>
                  <a:lnTo>
                    <a:pt x="106375" y="2411505"/>
                  </a:lnTo>
                  <a:lnTo>
                    <a:pt x="64958" y="2403126"/>
                  </a:lnTo>
                  <a:lnTo>
                    <a:pt x="31147" y="2380290"/>
                  </a:lnTo>
                  <a:lnTo>
                    <a:pt x="8355" y="2346449"/>
                  </a:lnTo>
                  <a:lnTo>
                    <a:pt x="0" y="2305056"/>
                  </a:lnTo>
                  <a:lnTo>
                    <a:pt x="0" y="106449"/>
                  </a:lnTo>
                  <a:lnTo>
                    <a:pt x="8355" y="65056"/>
                  </a:lnTo>
                  <a:lnTo>
                    <a:pt x="31147" y="31215"/>
                  </a:lnTo>
                  <a:lnTo>
                    <a:pt x="64958" y="8379"/>
                  </a:lnTo>
                  <a:lnTo>
                    <a:pt x="106375" y="0"/>
                  </a:lnTo>
                  <a:lnTo>
                    <a:pt x="3231930" y="0"/>
                  </a:lnTo>
                  <a:lnTo>
                    <a:pt x="3273382" y="8379"/>
                  </a:lnTo>
                  <a:lnTo>
                    <a:pt x="3307271" y="31214"/>
                  </a:lnTo>
                  <a:lnTo>
                    <a:pt x="3330139" y="65055"/>
                  </a:lnTo>
                  <a:lnTo>
                    <a:pt x="3338529" y="106448"/>
                  </a:lnTo>
                  <a:lnTo>
                    <a:pt x="3338529" y="2305055"/>
                  </a:lnTo>
                  <a:lnTo>
                    <a:pt x="3330139" y="2346449"/>
                  </a:lnTo>
                  <a:lnTo>
                    <a:pt x="3307271" y="2380290"/>
                  </a:lnTo>
                  <a:lnTo>
                    <a:pt x="3273382" y="2403126"/>
                  </a:lnTo>
                  <a:lnTo>
                    <a:pt x="3231930" y="2411505"/>
                  </a:lnTo>
                  <a:lnTo>
                    <a:pt x="1101967" y="2411505"/>
                  </a:lnTo>
                  <a:lnTo>
                    <a:pt x="1157613" y="3039933"/>
                  </a:lnTo>
                  <a:close/>
                </a:path>
              </a:pathLst>
            </a:custGeom>
            <a:solidFill>
              <a:srgbClr val="F5E7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342392" y="1455940"/>
              <a:ext cx="2075814" cy="525780"/>
            </a:xfrm>
            <a:custGeom>
              <a:avLst/>
              <a:gdLst/>
              <a:ahLst/>
              <a:cxnLst/>
              <a:rect l="l" t="t" r="r" b="b"/>
              <a:pathLst>
                <a:path w="2075815" h="525780">
                  <a:moveTo>
                    <a:pt x="526072" y="262661"/>
                  </a:moveTo>
                  <a:lnTo>
                    <a:pt x="521830" y="215455"/>
                  </a:lnTo>
                  <a:lnTo>
                    <a:pt x="509612" y="171018"/>
                  </a:lnTo>
                  <a:lnTo>
                    <a:pt x="490156" y="130098"/>
                  </a:lnTo>
                  <a:lnTo>
                    <a:pt x="464197" y="93433"/>
                  </a:lnTo>
                  <a:lnTo>
                    <a:pt x="432498" y="61772"/>
                  </a:lnTo>
                  <a:lnTo>
                    <a:pt x="395782" y="35864"/>
                  </a:lnTo>
                  <a:lnTo>
                    <a:pt x="354812" y="16433"/>
                  </a:lnTo>
                  <a:lnTo>
                    <a:pt x="310311" y="4229"/>
                  </a:lnTo>
                  <a:lnTo>
                    <a:pt x="263029" y="0"/>
                  </a:lnTo>
                  <a:lnTo>
                    <a:pt x="215760" y="4229"/>
                  </a:lnTo>
                  <a:lnTo>
                    <a:pt x="171259" y="16433"/>
                  </a:lnTo>
                  <a:lnTo>
                    <a:pt x="130276" y="35864"/>
                  </a:lnTo>
                  <a:lnTo>
                    <a:pt x="93573" y="61772"/>
                  </a:lnTo>
                  <a:lnTo>
                    <a:pt x="61861" y="93433"/>
                  </a:lnTo>
                  <a:lnTo>
                    <a:pt x="35915" y="130098"/>
                  </a:lnTo>
                  <a:lnTo>
                    <a:pt x="16459" y="171018"/>
                  </a:lnTo>
                  <a:lnTo>
                    <a:pt x="4241" y="215455"/>
                  </a:lnTo>
                  <a:lnTo>
                    <a:pt x="0" y="262661"/>
                  </a:lnTo>
                  <a:lnTo>
                    <a:pt x="4241" y="309880"/>
                  </a:lnTo>
                  <a:lnTo>
                    <a:pt x="16459" y="354317"/>
                  </a:lnTo>
                  <a:lnTo>
                    <a:pt x="35915" y="395236"/>
                  </a:lnTo>
                  <a:lnTo>
                    <a:pt x="61861" y="431888"/>
                  </a:lnTo>
                  <a:lnTo>
                    <a:pt x="93573" y="463550"/>
                  </a:lnTo>
                  <a:lnTo>
                    <a:pt x="130276" y="489458"/>
                  </a:lnTo>
                  <a:lnTo>
                    <a:pt x="171259" y="508889"/>
                  </a:lnTo>
                  <a:lnTo>
                    <a:pt x="215760" y="521093"/>
                  </a:lnTo>
                  <a:lnTo>
                    <a:pt x="263029" y="525322"/>
                  </a:lnTo>
                  <a:lnTo>
                    <a:pt x="310311" y="521093"/>
                  </a:lnTo>
                  <a:lnTo>
                    <a:pt x="354812" y="508889"/>
                  </a:lnTo>
                  <a:lnTo>
                    <a:pt x="395782" y="489458"/>
                  </a:lnTo>
                  <a:lnTo>
                    <a:pt x="432498" y="463550"/>
                  </a:lnTo>
                  <a:lnTo>
                    <a:pt x="464197" y="431888"/>
                  </a:lnTo>
                  <a:lnTo>
                    <a:pt x="490156" y="395236"/>
                  </a:lnTo>
                  <a:lnTo>
                    <a:pt x="509612" y="354317"/>
                  </a:lnTo>
                  <a:lnTo>
                    <a:pt x="521830" y="309880"/>
                  </a:lnTo>
                  <a:lnTo>
                    <a:pt x="526072" y="262661"/>
                  </a:lnTo>
                  <a:close/>
                </a:path>
                <a:path w="2075815" h="525780">
                  <a:moveTo>
                    <a:pt x="1300645" y="262661"/>
                  </a:moveTo>
                  <a:lnTo>
                    <a:pt x="1296403" y="215455"/>
                  </a:lnTo>
                  <a:lnTo>
                    <a:pt x="1284185" y="171018"/>
                  </a:lnTo>
                  <a:lnTo>
                    <a:pt x="1264729" y="130098"/>
                  </a:lnTo>
                  <a:lnTo>
                    <a:pt x="1238770" y="93433"/>
                  </a:lnTo>
                  <a:lnTo>
                    <a:pt x="1207071" y="61772"/>
                  </a:lnTo>
                  <a:lnTo>
                    <a:pt x="1170355" y="35864"/>
                  </a:lnTo>
                  <a:lnTo>
                    <a:pt x="1129385" y="16433"/>
                  </a:lnTo>
                  <a:lnTo>
                    <a:pt x="1084884" y="4229"/>
                  </a:lnTo>
                  <a:lnTo>
                    <a:pt x="1037602" y="0"/>
                  </a:lnTo>
                  <a:lnTo>
                    <a:pt x="990333" y="4229"/>
                  </a:lnTo>
                  <a:lnTo>
                    <a:pt x="945832" y="16433"/>
                  </a:lnTo>
                  <a:lnTo>
                    <a:pt x="904849" y="35864"/>
                  </a:lnTo>
                  <a:lnTo>
                    <a:pt x="868146" y="61772"/>
                  </a:lnTo>
                  <a:lnTo>
                    <a:pt x="836434" y="93433"/>
                  </a:lnTo>
                  <a:lnTo>
                    <a:pt x="810488" y="130098"/>
                  </a:lnTo>
                  <a:lnTo>
                    <a:pt x="791032" y="171018"/>
                  </a:lnTo>
                  <a:lnTo>
                    <a:pt x="778814" y="215455"/>
                  </a:lnTo>
                  <a:lnTo>
                    <a:pt x="774573" y="262661"/>
                  </a:lnTo>
                  <a:lnTo>
                    <a:pt x="778814" y="309880"/>
                  </a:lnTo>
                  <a:lnTo>
                    <a:pt x="791032" y="354317"/>
                  </a:lnTo>
                  <a:lnTo>
                    <a:pt x="810488" y="395236"/>
                  </a:lnTo>
                  <a:lnTo>
                    <a:pt x="836434" y="431888"/>
                  </a:lnTo>
                  <a:lnTo>
                    <a:pt x="868146" y="463550"/>
                  </a:lnTo>
                  <a:lnTo>
                    <a:pt x="904849" y="489458"/>
                  </a:lnTo>
                  <a:lnTo>
                    <a:pt x="945832" y="508889"/>
                  </a:lnTo>
                  <a:lnTo>
                    <a:pt x="990333" y="521093"/>
                  </a:lnTo>
                  <a:lnTo>
                    <a:pt x="1037602" y="525322"/>
                  </a:lnTo>
                  <a:lnTo>
                    <a:pt x="1084884" y="521093"/>
                  </a:lnTo>
                  <a:lnTo>
                    <a:pt x="1129385" y="508889"/>
                  </a:lnTo>
                  <a:lnTo>
                    <a:pt x="1170355" y="489458"/>
                  </a:lnTo>
                  <a:lnTo>
                    <a:pt x="1207071" y="463550"/>
                  </a:lnTo>
                  <a:lnTo>
                    <a:pt x="1238770" y="431888"/>
                  </a:lnTo>
                  <a:lnTo>
                    <a:pt x="1264729" y="395236"/>
                  </a:lnTo>
                  <a:lnTo>
                    <a:pt x="1284185" y="354317"/>
                  </a:lnTo>
                  <a:lnTo>
                    <a:pt x="1296403" y="309880"/>
                  </a:lnTo>
                  <a:lnTo>
                    <a:pt x="1300645" y="262661"/>
                  </a:lnTo>
                  <a:close/>
                </a:path>
                <a:path w="2075815" h="525780">
                  <a:moveTo>
                    <a:pt x="2075434" y="262661"/>
                  </a:moveTo>
                  <a:lnTo>
                    <a:pt x="2071192" y="215455"/>
                  </a:lnTo>
                  <a:lnTo>
                    <a:pt x="2058974" y="171018"/>
                  </a:lnTo>
                  <a:lnTo>
                    <a:pt x="2039518" y="130098"/>
                  </a:lnTo>
                  <a:lnTo>
                    <a:pt x="2013572" y="93433"/>
                  </a:lnTo>
                  <a:lnTo>
                    <a:pt x="1981873" y="61772"/>
                  </a:lnTo>
                  <a:lnTo>
                    <a:pt x="1945157" y="35864"/>
                  </a:lnTo>
                  <a:lnTo>
                    <a:pt x="1904187" y="16433"/>
                  </a:lnTo>
                  <a:lnTo>
                    <a:pt x="1859686" y="4229"/>
                  </a:lnTo>
                  <a:lnTo>
                    <a:pt x="1812404" y="0"/>
                  </a:lnTo>
                  <a:lnTo>
                    <a:pt x="1765122" y="4229"/>
                  </a:lnTo>
                  <a:lnTo>
                    <a:pt x="1720621" y="16433"/>
                  </a:lnTo>
                  <a:lnTo>
                    <a:pt x="1679651" y="35864"/>
                  </a:lnTo>
                  <a:lnTo>
                    <a:pt x="1642935" y="61772"/>
                  </a:lnTo>
                  <a:lnTo>
                    <a:pt x="1611236" y="93433"/>
                  </a:lnTo>
                  <a:lnTo>
                    <a:pt x="1585290" y="130098"/>
                  </a:lnTo>
                  <a:lnTo>
                    <a:pt x="1565833" y="171018"/>
                  </a:lnTo>
                  <a:lnTo>
                    <a:pt x="1553603" y="215455"/>
                  </a:lnTo>
                  <a:lnTo>
                    <a:pt x="1549374" y="262661"/>
                  </a:lnTo>
                  <a:lnTo>
                    <a:pt x="1553603" y="309880"/>
                  </a:lnTo>
                  <a:lnTo>
                    <a:pt x="1565833" y="354317"/>
                  </a:lnTo>
                  <a:lnTo>
                    <a:pt x="1585290" y="395236"/>
                  </a:lnTo>
                  <a:lnTo>
                    <a:pt x="1611236" y="431888"/>
                  </a:lnTo>
                  <a:lnTo>
                    <a:pt x="1642935" y="463550"/>
                  </a:lnTo>
                  <a:lnTo>
                    <a:pt x="1679651" y="489458"/>
                  </a:lnTo>
                  <a:lnTo>
                    <a:pt x="1720621" y="508889"/>
                  </a:lnTo>
                  <a:lnTo>
                    <a:pt x="1765122" y="521093"/>
                  </a:lnTo>
                  <a:lnTo>
                    <a:pt x="1812404" y="525322"/>
                  </a:lnTo>
                  <a:lnTo>
                    <a:pt x="1859686" y="521093"/>
                  </a:lnTo>
                  <a:lnTo>
                    <a:pt x="1904187" y="508889"/>
                  </a:lnTo>
                  <a:lnTo>
                    <a:pt x="1945157" y="489458"/>
                  </a:lnTo>
                  <a:lnTo>
                    <a:pt x="1981873" y="463550"/>
                  </a:lnTo>
                  <a:lnTo>
                    <a:pt x="2013572" y="431888"/>
                  </a:lnTo>
                  <a:lnTo>
                    <a:pt x="2039518" y="395236"/>
                  </a:lnTo>
                  <a:lnTo>
                    <a:pt x="2058974" y="354317"/>
                  </a:lnTo>
                  <a:lnTo>
                    <a:pt x="2071192" y="309880"/>
                  </a:lnTo>
                  <a:lnTo>
                    <a:pt x="2075434" y="262661"/>
                  </a:lnTo>
                  <a:close/>
                </a:path>
              </a:pathLst>
            </a:custGeom>
            <a:solidFill>
              <a:srgbClr val="5945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4380005" y="1261336"/>
              <a:ext cx="3338829" cy="3052445"/>
            </a:xfrm>
            <a:custGeom>
              <a:avLst/>
              <a:gdLst/>
              <a:ahLst/>
              <a:cxnLst/>
              <a:rect l="l" t="t" r="r" b="b"/>
              <a:pathLst>
                <a:path w="3338830" h="3052445">
                  <a:moveTo>
                    <a:pt x="2264273" y="3051984"/>
                  </a:moveTo>
                  <a:lnTo>
                    <a:pt x="2320813" y="2411504"/>
                  </a:lnTo>
                  <a:lnTo>
                    <a:pt x="106598" y="2411504"/>
                  </a:lnTo>
                  <a:lnTo>
                    <a:pt x="65147" y="2403125"/>
                  </a:lnTo>
                  <a:lnTo>
                    <a:pt x="31258" y="2380289"/>
                  </a:lnTo>
                  <a:lnTo>
                    <a:pt x="8390" y="2346449"/>
                  </a:lnTo>
                  <a:lnTo>
                    <a:pt x="0" y="2305055"/>
                  </a:lnTo>
                  <a:lnTo>
                    <a:pt x="0" y="106449"/>
                  </a:lnTo>
                  <a:lnTo>
                    <a:pt x="8390" y="65055"/>
                  </a:lnTo>
                  <a:lnTo>
                    <a:pt x="31258" y="31215"/>
                  </a:lnTo>
                  <a:lnTo>
                    <a:pt x="65147" y="8379"/>
                  </a:lnTo>
                  <a:lnTo>
                    <a:pt x="106598" y="0"/>
                  </a:lnTo>
                  <a:lnTo>
                    <a:pt x="3232154" y="0"/>
                  </a:lnTo>
                  <a:lnTo>
                    <a:pt x="3273571" y="8379"/>
                  </a:lnTo>
                  <a:lnTo>
                    <a:pt x="3307382" y="31215"/>
                  </a:lnTo>
                  <a:lnTo>
                    <a:pt x="3330173" y="65055"/>
                  </a:lnTo>
                  <a:lnTo>
                    <a:pt x="3338529" y="106449"/>
                  </a:lnTo>
                  <a:lnTo>
                    <a:pt x="3338529" y="2305055"/>
                  </a:lnTo>
                  <a:lnTo>
                    <a:pt x="3330173" y="2346448"/>
                  </a:lnTo>
                  <a:lnTo>
                    <a:pt x="3307382" y="2380289"/>
                  </a:lnTo>
                  <a:lnTo>
                    <a:pt x="3273571" y="2403125"/>
                  </a:lnTo>
                  <a:lnTo>
                    <a:pt x="3232154" y="2411504"/>
                  </a:lnTo>
                  <a:lnTo>
                    <a:pt x="2844644" y="2411504"/>
                  </a:lnTo>
                  <a:lnTo>
                    <a:pt x="2264273" y="3051984"/>
                  </a:lnTo>
                  <a:close/>
                </a:path>
              </a:pathLst>
            </a:custGeom>
            <a:solidFill>
              <a:srgbClr val="81C4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011540" y="2204427"/>
              <a:ext cx="2075814" cy="525780"/>
            </a:xfrm>
            <a:custGeom>
              <a:avLst/>
              <a:gdLst/>
              <a:ahLst/>
              <a:cxnLst/>
              <a:rect l="l" t="t" r="r" b="b"/>
              <a:pathLst>
                <a:path w="2075815" h="525780">
                  <a:moveTo>
                    <a:pt x="526072" y="262661"/>
                  </a:moveTo>
                  <a:lnTo>
                    <a:pt x="521830" y="215455"/>
                  </a:lnTo>
                  <a:lnTo>
                    <a:pt x="509612" y="171018"/>
                  </a:lnTo>
                  <a:lnTo>
                    <a:pt x="490156" y="130098"/>
                  </a:lnTo>
                  <a:lnTo>
                    <a:pt x="464210" y="93433"/>
                  </a:lnTo>
                  <a:lnTo>
                    <a:pt x="432498" y="61785"/>
                  </a:lnTo>
                  <a:lnTo>
                    <a:pt x="395795" y="35864"/>
                  </a:lnTo>
                  <a:lnTo>
                    <a:pt x="354812" y="16433"/>
                  </a:lnTo>
                  <a:lnTo>
                    <a:pt x="310311" y="4241"/>
                  </a:lnTo>
                  <a:lnTo>
                    <a:pt x="263042" y="0"/>
                  </a:lnTo>
                  <a:lnTo>
                    <a:pt x="215760" y="4241"/>
                  </a:lnTo>
                  <a:lnTo>
                    <a:pt x="171259" y="16433"/>
                  </a:lnTo>
                  <a:lnTo>
                    <a:pt x="130289" y="35864"/>
                  </a:lnTo>
                  <a:lnTo>
                    <a:pt x="93573" y="61785"/>
                  </a:lnTo>
                  <a:lnTo>
                    <a:pt x="61874" y="93433"/>
                  </a:lnTo>
                  <a:lnTo>
                    <a:pt x="35915" y="130098"/>
                  </a:lnTo>
                  <a:lnTo>
                    <a:pt x="16459" y="171018"/>
                  </a:lnTo>
                  <a:lnTo>
                    <a:pt x="4241" y="215455"/>
                  </a:lnTo>
                  <a:lnTo>
                    <a:pt x="0" y="262661"/>
                  </a:lnTo>
                  <a:lnTo>
                    <a:pt x="4241" y="309880"/>
                  </a:lnTo>
                  <a:lnTo>
                    <a:pt x="16459" y="354317"/>
                  </a:lnTo>
                  <a:lnTo>
                    <a:pt x="35915" y="395236"/>
                  </a:lnTo>
                  <a:lnTo>
                    <a:pt x="61874" y="431888"/>
                  </a:lnTo>
                  <a:lnTo>
                    <a:pt x="93573" y="463550"/>
                  </a:lnTo>
                  <a:lnTo>
                    <a:pt x="130289" y="489470"/>
                  </a:lnTo>
                  <a:lnTo>
                    <a:pt x="171259" y="508901"/>
                  </a:lnTo>
                  <a:lnTo>
                    <a:pt x="215760" y="521093"/>
                  </a:lnTo>
                  <a:lnTo>
                    <a:pt x="263042" y="525335"/>
                  </a:lnTo>
                  <a:lnTo>
                    <a:pt x="310311" y="521093"/>
                  </a:lnTo>
                  <a:lnTo>
                    <a:pt x="354812" y="508901"/>
                  </a:lnTo>
                  <a:lnTo>
                    <a:pt x="395795" y="489470"/>
                  </a:lnTo>
                  <a:lnTo>
                    <a:pt x="432498" y="463550"/>
                  </a:lnTo>
                  <a:lnTo>
                    <a:pt x="464210" y="431888"/>
                  </a:lnTo>
                  <a:lnTo>
                    <a:pt x="490156" y="395236"/>
                  </a:lnTo>
                  <a:lnTo>
                    <a:pt x="509612" y="354317"/>
                  </a:lnTo>
                  <a:lnTo>
                    <a:pt x="521830" y="309880"/>
                  </a:lnTo>
                  <a:lnTo>
                    <a:pt x="526072" y="262661"/>
                  </a:lnTo>
                  <a:close/>
                </a:path>
                <a:path w="2075815" h="525780">
                  <a:moveTo>
                    <a:pt x="1300645" y="262661"/>
                  </a:moveTo>
                  <a:lnTo>
                    <a:pt x="1296416" y="215455"/>
                  </a:lnTo>
                  <a:lnTo>
                    <a:pt x="1284211" y="171018"/>
                  </a:lnTo>
                  <a:lnTo>
                    <a:pt x="1264793" y="130098"/>
                  </a:lnTo>
                  <a:lnTo>
                    <a:pt x="1238872" y="93433"/>
                  </a:lnTo>
                  <a:lnTo>
                    <a:pt x="1207211" y="61785"/>
                  </a:lnTo>
                  <a:lnTo>
                    <a:pt x="1170533" y="35864"/>
                  </a:lnTo>
                  <a:lnTo>
                    <a:pt x="1129588" y="16433"/>
                  </a:lnTo>
                  <a:lnTo>
                    <a:pt x="1085100" y="4241"/>
                  </a:lnTo>
                  <a:lnTo>
                    <a:pt x="1037831" y="0"/>
                  </a:lnTo>
                  <a:lnTo>
                    <a:pt x="990561" y="4241"/>
                  </a:lnTo>
                  <a:lnTo>
                    <a:pt x="946061" y="16433"/>
                  </a:lnTo>
                  <a:lnTo>
                    <a:pt x="905078" y="35864"/>
                  </a:lnTo>
                  <a:lnTo>
                    <a:pt x="868375" y="61785"/>
                  </a:lnTo>
                  <a:lnTo>
                    <a:pt x="836663" y="93433"/>
                  </a:lnTo>
                  <a:lnTo>
                    <a:pt x="810717" y="130098"/>
                  </a:lnTo>
                  <a:lnTo>
                    <a:pt x="791260" y="171018"/>
                  </a:lnTo>
                  <a:lnTo>
                    <a:pt x="779043" y="215455"/>
                  </a:lnTo>
                  <a:lnTo>
                    <a:pt x="774801" y="262661"/>
                  </a:lnTo>
                  <a:lnTo>
                    <a:pt x="779043" y="309880"/>
                  </a:lnTo>
                  <a:lnTo>
                    <a:pt x="791260" y="354317"/>
                  </a:lnTo>
                  <a:lnTo>
                    <a:pt x="810717" y="395236"/>
                  </a:lnTo>
                  <a:lnTo>
                    <a:pt x="836663" y="431888"/>
                  </a:lnTo>
                  <a:lnTo>
                    <a:pt x="868375" y="463550"/>
                  </a:lnTo>
                  <a:lnTo>
                    <a:pt x="905078" y="489470"/>
                  </a:lnTo>
                  <a:lnTo>
                    <a:pt x="946061" y="508901"/>
                  </a:lnTo>
                  <a:lnTo>
                    <a:pt x="990561" y="521093"/>
                  </a:lnTo>
                  <a:lnTo>
                    <a:pt x="1037831" y="525335"/>
                  </a:lnTo>
                  <a:lnTo>
                    <a:pt x="1085100" y="521093"/>
                  </a:lnTo>
                  <a:lnTo>
                    <a:pt x="1129588" y="508901"/>
                  </a:lnTo>
                  <a:lnTo>
                    <a:pt x="1170533" y="489470"/>
                  </a:lnTo>
                  <a:lnTo>
                    <a:pt x="1207211" y="463550"/>
                  </a:lnTo>
                  <a:lnTo>
                    <a:pt x="1238872" y="431888"/>
                  </a:lnTo>
                  <a:lnTo>
                    <a:pt x="1264793" y="395236"/>
                  </a:lnTo>
                  <a:lnTo>
                    <a:pt x="1284211" y="354317"/>
                  </a:lnTo>
                  <a:lnTo>
                    <a:pt x="1296416" y="309880"/>
                  </a:lnTo>
                  <a:lnTo>
                    <a:pt x="1300645" y="262661"/>
                  </a:lnTo>
                  <a:close/>
                </a:path>
                <a:path w="2075815" h="525780">
                  <a:moveTo>
                    <a:pt x="2075446" y="262661"/>
                  </a:moveTo>
                  <a:lnTo>
                    <a:pt x="2071204" y="215455"/>
                  </a:lnTo>
                  <a:lnTo>
                    <a:pt x="2058987" y="171018"/>
                  </a:lnTo>
                  <a:lnTo>
                    <a:pt x="2039531" y="130098"/>
                  </a:lnTo>
                  <a:lnTo>
                    <a:pt x="2013572" y="93433"/>
                  </a:lnTo>
                  <a:lnTo>
                    <a:pt x="1981873" y="61785"/>
                  </a:lnTo>
                  <a:lnTo>
                    <a:pt x="1945157" y="35864"/>
                  </a:lnTo>
                  <a:lnTo>
                    <a:pt x="1904187" y="16433"/>
                  </a:lnTo>
                  <a:lnTo>
                    <a:pt x="1859686" y="4241"/>
                  </a:lnTo>
                  <a:lnTo>
                    <a:pt x="1812404" y="0"/>
                  </a:lnTo>
                  <a:lnTo>
                    <a:pt x="1765134" y="4241"/>
                  </a:lnTo>
                  <a:lnTo>
                    <a:pt x="1720659" y="16433"/>
                  </a:lnTo>
                  <a:lnTo>
                    <a:pt x="1679714" y="35864"/>
                  </a:lnTo>
                  <a:lnTo>
                    <a:pt x="1643037" y="61785"/>
                  </a:lnTo>
                  <a:lnTo>
                    <a:pt x="1611376" y="93433"/>
                  </a:lnTo>
                  <a:lnTo>
                    <a:pt x="1585455" y="130098"/>
                  </a:lnTo>
                  <a:lnTo>
                    <a:pt x="1566024" y="171018"/>
                  </a:lnTo>
                  <a:lnTo>
                    <a:pt x="1553832" y="215455"/>
                  </a:lnTo>
                  <a:lnTo>
                    <a:pt x="1549603" y="262661"/>
                  </a:lnTo>
                  <a:lnTo>
                    <a:pt x="1553832" y="309880"/>
                  </a:lnTo>
                  <a:lnTo>
                    <a:pt x="1566024" y="354317"/>
                  </a:lnTo>
                  <a:lnTo>
                    <a:pt x="1585455" y="395236"/>
                  </a:lnTo>
                  <a:lnTo>
                    <a:pt x="1611376" y="431888"/>
                  </a:lnTo>
                  <a:lnTo>
                    <a:pt x="1643037" y="463550"/>
                  </a:lnTo>
                  <a:lnTo>
                    <a:pt x="1679714" y="489470"/>
                  </a:lnTo>
                  <a:lnTo>
                    <a:pt x="1720659" y="508901"/>
                  </a:lnTo>
                  <a:lnTo>
                    <a:pt x="1765134" y="521093"/>
                  </a:lnTo>
                  <a:lnTo>
                    <a:pt x="1812404" y="525335"/>
                  </a:lnTo>
                  <a:lnTo>
                    <a:pt x="1859686" y="521093"/>
                  </a:lnTo>
                  <a:lnTo>
                    <a:pt x="1904187" y="508901"/>
                  </a:lnTo>
                  <a:lnTo>
                    <a:pt x="1945157" y="489470"/>
                  </a:lnTo>
                  <a:lnTo>
                    <a:pt x="1981873" y="463550"/>
                  </a:lnTo>
                  <a:lnTo>
                    <a:pt x="2013572" y="431888"/>
                  </a:lnTo>
                  <a:lnTo>
                    <a:pt x="2039531" y="395236"/>
                  </a:lnTo>
                  <a:lnTo>
                    <a:pt x="2058987" y="354317"/>
                  </a:lnTo>
                  <a:lnTo>
                    <a:pt x="2071204" y="309880"/>
                  </a:lnTo>
                  <a:lnTo>
                    <a:pt x="2075446" y="262661"/>
                  </a:lnTo>
                  <a:close/>
                </a:path>
              </a:pathLst>
            </a:custGeom>
            <a:solidFill>
              <a:srgbClr val="5945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2663483" y="6266360"/>
              <a:ext cx="754380" cy="207010"/>
            </a:xfrm>
            <a:custGeom>
              <a:avLst/>
              <a:gdLst/>
              <a:ahLst/>
              <a:cxnLst/>
              <a:rect l="l" t="t" r="r" b="b"/>
              <a:pathLst>
                <a:path w="754380" h="207010">
                  <a:moveTo>
                    <a:pt x="0" y="206727"/>
                  </a:moveTo>
                  <a:lnTo>
                    <a:pt x="329876" y="116284"/>
                  </a:lnTo>
                  <a:lnTo>
                    <a:pt x="565495" y="51681"/>
                  </a:lnTo>
                  <a:lnTo>
                    <a:pt x="706862" y="12920"/>
                  </a:lnTo>
                  <a:lnTo>
                    <a:pt x="753983" y="0"/>
                  </a:lnTo>
                </a:path>
              </a:pathLst>
            </a:custGeom>
            <a:ln w="19698">
              <a:solidFill>
                <a:srgbClr val="822A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668399" y="7280343"/>
              <a:ext cx="749300" cy="0"/>
            </a:xfrm>
            <a:custGeom>
              <a:avLst/>
              <a:gdLst/>
              <a:ahLst/>
              <a:cxnLst/>
              <a:rect l="l" t="t" r="r" b="b"/>
              <a:pathLst>
                <a:path w="749300">
                  <a:moveTo>
                    <a:pt x="0" y="0"/>
                  </a:moveTo>
                  <a:lnTo>
                    <a:pt x="749067" y="0"/>
                  </a:lnTo>
                </a:path>
              </a:pathLst>
            </a:custGeom>
            <a:ln w="19697">
              <a:solidFill>
                <a:srgbClr val="822A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615949" y="643318"/>
            <a:ext cx="524256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spc="145" dirty="0"/>
              <a:t>ВВОДНАЯ</a:t>
            </a:r>
            <a:r>
              <a:rPr sz="4500" spc="150" dirty="0"/>
              <a:t> </a:t>
            </a:r>
            <a:r>
              <a:rPr sz="4500" spc="-5" dirty="0"/>
              <a:t>ЧАСТЬ</a:t>
            </a:r>
            <a:endParaRPr sz="4500"/>
          </a:p>
        </p:txBody>
      </p:sp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6774" y="5251822"/>
            <a:ext cx="104775" cy="1047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6774" y="5670922"/>
            <a:ext cx="104775" cy="1047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6774" y="6090022"/>
            <a:ext cx="104775" cy="10477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12283" y="6071677"/>
            <a:ext cx="5221016" cy="4101332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12663483" y="7974468"/>
            <a:ext cx="754380" cy="207010"/>
          </a:xfrm>
          <a:custGeom>
            <a:avLst/>
            <a:gdLst/>
            <a:ahLst/>
            <a:cxnLst/>
            <a:rect l="l" t="t" r="r" b="b"/>
            <a:pathLst>
              <a:path w="754380" h="207009">
                <a:moveTo>
                  <a:pt x="0" y="0"/>
                </a:moveTo>
                <a:lnTo>
                  <a:pt x="329876" y="90443"/>
                </a:lnTo>
                <a:lnTo>
                  <a:pt x="565495" y="155045"/>
                </a:lnTo>
                <a:lnTo>
                  <a:pt x="706862" y="193806"/>
                </a:lnTo>
                <a:lnTo>
                  <a:pt x="753983" y="206727"/>
                </a:lnTo>
              </a:path>
            </a:pathLst>
          </a:custGeom>
          <a:ln w="19698">
            <a:solidFill>
              <a:srgbClr val="822A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15949" y="1644390"/>
            <a:ext cx="15027275" cy="48687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2019" algn="l"/>
                <a:tab pos="3120390" algn="l"/>
                <a:tab pos="3657600" algn="l"/>
                <a:tab pos="5681345" algn="l"/>
                <a:tab pos="7157720" algn="l"/>
                <a:tab pos="9159240" algn="l"/>
              </a:tabLst>
            </a:pPr>
            <a:r>
              <a:rPr sz="2100" spc="210" dirty="0">
                <a:solidFill>
                  <a:srgbClr val="2E5394"/>
                </a:solidFill>
                <a:latin typeface="Lucida Sans Unicode"/>
                <a:cs typeface="Lucida Sans Unicode"/>
              </a:rPr>
              <a:t>ИГРА	</a:t>
            </a:r>
            <a:r>
              <a:rPr sz="2100" spc="225" dirty="0">
                <a:solidFill>
                  <a:srgbClr val="2E5394"/>
                </a:solidFill>
                <a:latin typeface="Lucida Sans Unicode"/>
                <a:cs typeface="Lucida Sans Unicode"/>
              </a:rPr>
              <a:t>НАПРАВЛЕНА	</a:t>
            </a:r>
            <a:r>
              <a:rPr sz="2100" spc="75" dirty="0">
                <a:solidFill>
                  <a:srgbClr val="2E5394"/>
                </a:solidFill>
                <a:latin typeface="Lucida Sans Unicode"/>
                <a:cs typeface="Lucida Sans Unicode"/>
              </a:rPr>
              <a:t>НА	</a:t>
            </a:r>
            <a:r>
              <a:rPr sz="2100" spc="260" dirty="0">
                <a:solidFill>
                  <a:srgbClr val="2E5394"/>
                </a:solidFill>
                <a:latin typeface="Lucida Sans Unicode"/>
                <a:cs typeface="Lucida Sans Unicode"/>
              </a:rPr>
              <a:t>ВЫЯАЛЕНИЕ	</a:t>
            </a:r>
            <a:r>
              <a:rPr sz="2100" spc="250" dirty="0">
                <a:solidFill>
                  <a:srgbClr val="2E5394"/>
                </a:solidFill>
                <a:latin typeface="Lucida Sans Unicode"/>
                <a:cs typeface="Lucida Sans Unicode"/>
              </a:rPr>
              <a:t>ЛУЧШИХ	</a:t>
            </a:r>
            <a:r>
              <a:rPr sz="2100" spc="229" dirty="0">
                <a:solidFill>
                  <a:srgbClr val="2E5394"/>
                </a:solidFill>
                <a:latin typeface="Lucida Sans Unicode"/>
                <a:cs typeface="Lucida Sans Unicode"/>
              </a:rPr>
              <a:t>ПРОЕКТНЫХ	ИНИЦИАТИВ</a:t>
            </a:r>
            <a:r>
              <a:rPr sz="1800" spc="229" dirty="0">
                <a:solidFill>
                  <a:srgbClr val="2E5394"/>
                </a:solidFill>
                <a:latin typeface="Microsoft Sans Serif"/>
                <a:cs typeface="Microsoft Sans Serif"/>
              </a:rPr>
              <a:t>*</a:t>
            </a:r>
            <a:endParaRPr sz="1800">
              <a:latin typeface="Microsoft Sans Serif"/>
              <a:cs typeface="Microsoft Sans Serif"/>
            </a:endParaRPr>
          </a:p>
          <a:p>
            <a:pPr marL="12700" marR="3165475">
              <a:lnSpc>
                <a:spcPct val="184500"/>
              </a:lnSpc>
              <a:tabLst>
                <a:tab pos="1144905" algn="l"/>
                <a:tab pos="2438400" algn="l"/>
                <a:tab pos="2743200" algn="l"/>
                <a:tab pos="3084830" algn="l"/>
                <a:tab pos="5274945" algn="l"/>
                <a:tab pos="6779895" algn="l"/>
                <a:tab pos="9485630" algn="l"/>
              </a:tabLst>
            </a:pPr>
            <a:r>
              <a:rPr sz="2100" spc="120" dirty="0">
                <a:solidFill>
                  <a:srgbClr val="2E5394"/>
                </a:solidFill>
                <a:latin typeface="Lucida Sans Unicode"/>
                <a:cs typeface="Lucida Sans Unicode"/>
              </a:rPr>
              <a:t>С</a:t>
            </a:r>
            <a:r>
              <a:rPr sz="2100" spc="355" dirty="0">
                <a:solidFill>
                  <a:srgbClr val="2E5394"/>
                </a:solidFill>
                <a:latin typeface="Lucida Sans Unicode"/>
                <a:cs typeface="Lucida Sans Unicode"/>
              </a:rPr>
              <a:t>Р</a:t>
            </a:r>
            <a:r>
              <a:rPr sz="2100" spc="275" dirty="0">
                <a:solidFill>
                  <a:srgbClr val="2E5394"/>
                </a:solidFill>
                <a:latin typeface="Lucida Sans Unicode"/>
                <a:cs typeface="Lucida Sans Unicode"/>
              </a:rPr>
              <a:t>Е</a:t>
            </a:r>
            <a:r>
              <a:rPr sz="2100" spc="100" dirty="0">
                <a:solidFill>
                  <a:srgbClr val="2E5394"/>
                </a:solidFill>
                <a:latin typeface="Lucida Sans Unicode"/>
                <a:cs typeface="Lucida Sans Unicode"/>
              </a:rPr>
              <a:t>Д</a:t>
            </a:r>
            <a:r>
              <a:rPr sz="2100" spc="55" dirty="0">
                <a:solidFill>
                  <a:srgbClr val="2E5394"/>
                </a:solidFill>
                <a:latin typeface="Lucida Sans Unicode"/>
                <a:cs typeface="Lucida Sans Unicode"/>
              </a:rPr>
              <a:t>И</a:t>
            </a:r>
            <a:r>
              <a:rPr sz="2100" dirty="0">
                <a:solidFill>
                  <a:srgbClr val="2E5394"/>
                </a:solidFill>
                <a:latin typeface="Lucida Sans Unicode"/>
                <a:cs typeface="Lucida Sans Unicode"/>
              </a:rPr>
              <a:t>	</a:t>
            </a:r>
            <a:r>
              <a:rPr sz="2100" spc="260" dirty="0">
                <a:solidFill>
                  <a:srgbClr val="2E5394"/>
                </a:solidFill>
                <a:latin typeface="Lucida Sans Unicode"/>
                <a:cs typeface="Lucida Sans Unicode"/>
              </a:rPr>
              <a:t>Л</a:t>
            </a:r>
            <a:r>
              <a:rPr sz="2100" spc="305" dirty="0">
                <a:solidFill>
                  <a:srgbClr val="2E5394"/>
                </a:solidFill>
                <a:latin typeface="Lucida Sans Unicode"/>
                <a:cs typeface="Lucida Sans Unicode"/>
              </a:rPr>
              <a:t>И</a:t>
            </a:r>
            <a:r>
              <a:rPr sz="2100" spc="100" dirty="0">
                <a:solidFill>
                  <a:srgbClr val="2E5394"/>
                </a:solidFill>
                <a:latin typeface="Lucida Sans Unicode"/>
                <a:cs typeface="Lucida Sans Unicode"/>
              </a:rPr>
              <a:t>Д</a:t>
            </a:r>
            <a:r>
              <a:rPr sz="2100" spc="275" dirty="0">
                <a:solidFill>
                  <a:srgbClr val="2E5394"/>
                </a:solidFill>
                <a:latin typeface="Lucida Sans Unicode"/>
                <a:cs typeface="Lucida Sans Unicode"/>
              </a:rPr>
              <a:t>Е</a:t>
            </a:r>
            <a:r>
              <a:rPr sz="2100" spc="355" dirty="0">
                <a:solidFill>
                  <a:srgbClr val="2E5394"/>
                </a:solidFill>
                <a:latin typeface="Lucida Sans Unicode"/>
                <a:cs typeface="Lucida Sans Unicode"/>
              </a:rPr>
              <a:t>Р</a:t>
            </a:r>
            <a:r>
              <a:rPr sz="2100" spc="254" dirty="0">
                <a:solidFill>
                  <a:srgbClr val="2E5394"/>
                </a:solidFill>
                <a:latin typeface="Lucida Sans Unicode"/>
                <a:cs typeface="Lucida Sans Unicode"/>
              </a:rPr>
              <a:t>О</a:t>
            </a:r>
            <a:r>
              <a:rPr sz="2100" spc="155" dirty="0">
                <a:solidFill>
                  <a:srgbClr val="2E5394"/>
                </a:solidFill>
                <a:latin typeface="Lucida Sans Unicode"/>
                <a:cs typeface="Lucida Sans Unicode"/>
              </a:rPr>
              <a:t>В</a:t>
            </a:r>
            <a:r>
              <a:rPr sz="2100" dirty="0">
                <a:solidFill>
                  <a:srgbClr val="2E5394"/>
                </a:solidFill>
                <a:latin typeface="Lucida Sans Unicode"/>
                <a:cs typeface="Lucida Sans Unicode"/>
              </a:rPr>
              <a:t>	</a:t>
            </a:r>
            <a:r>
              <a:rPr sz="2100" spc="55" dirty="0">
                <a:solidFill>
                  <a:srgbClr val="2E5394"/>
                </a:solidFill>
                <a:latin typeface="Lucida Sans Unicode"/>
                <a:cs typeface="Lucida Sans Unicode"/>
              </a:rPr>
              <a:t>И</a:t>
            </a:r>
            <a:r>
              <a:rPr sz="2100" dirty="0">
                <a:solidFill>
                  <a:srgbClr val="2E5394"/>
                </a:solidFill>
                <a:latin typeface="Lucida Sans Unicode"/>
                <a:cs typeface="Lucida Sans Unicode"/>
              </a:rPr>
              <a:t>	</a:t>
            </a:r>
            <a:r>
              <a:rPr sz="2100" spc="140" dirty="0">
                <a:solidFill>
                  <a:srgbClr val="2E5394"/>
                </a:solidFill>
                <a:latin typeface="Lucida Sans Unicode"/>
                <a:cs typeface="Lucida Sans Unicode"/>
              </a:rPr>
              <a:t>А</a:t>
            </a:r>
            <a:r>
              <a:rPr sz="2100" spc="300" dirty="0">
                <a:solidFill>
                  <a:srgbClr val="2E5394"/>
                </a:solidFill>
                <a:latin typeface="Lucida Sans Unicode"/>
                <a:cs typeface="Lucida Sans Unicode"/>
              </a:rPr>
              <a:t>К</a:t>
            </a:r>
            <a:r>
              <a:rPr sz="2100" spc="85" dirty="0">
                <a:solidFill>
                  <a:srgbClr val="2E5394"/>
                </a:solidFill>
                <a:latin typeface="Lucida Sans Unicode"/>
                <a:cs typeface="Lucida Sans Unicode"/>
              </a:rPr>
              <a:t>Т</a:t>
            </a:r>
            <a:r>
              <a:rPr sz="2100" spc="305" dirty="0">
                <a:solidFill>
                  <a:srgbClr val="2E5394"/>
                </a:solidFill>
                <a:latin typeface="Lucida Sans Unicode"/>
                <a:cs typeface="Lucida Sans Unicode"/>
              </a:rPr>
              <a:t>И</a:t>
            </a:r>
            <a:r>
              <a:rPr sz="2100" spc="405" dirty="0">
                <a:solidFill>
                  <a:srgbClr val="2E5394"/>
                </a:solidFill>
                <a:latin typeface="Lucida Sans Unicode"/>
                <a:cs typeface="Lucida Sans Unicode"/>
              </a:rPr>
              <a:t>В</a:t>
            </a:r>
            <a:r>
              <a:rPr sz="2100" spc="305" dirty="0">
                <a:solidFill>
                  <a:srgbClr val="2E5394"/>
                </a:solidFill>
                <a:latin typeface="Lucida Sans Unicode"/>
                <a:cs typeface="Lucida Sans Unicode"/>
              </a:rPr>
              <a:t>И</a:t>
            </a:r>
            <a:r>
              <a:rPr sz="2100" spc="120" dirty="0">
                <a:solidFill>
                  <a:srgbClr val="2E5394"/>
                </a:solidFill>
                <a:latin typeface="Lucida Sans Unicode"/>
                <a:cs typeface="Lucida Sans Unicode"/>
              </a:rPr>
              <a:t>С</a:t>
            </a:r>
            <a:r>
              <a:rPr sz="2100" spc="85" dirty="0">
                <a:solidFill>
                  <a:srgbClr val="2E5394"/>
                </a:solidFill>
                <a:latin typeface="Lucida Sans Unicode"/>
                <a:cs typeface="Lucida Sans Unicode"/>
              </a:rPr>
              <a:t>Т</a:t>
            </a:r>
            <a:r>
              <a:rPr sz="2100" spc="254" dirty="0">
                <a:solidFill>
                  <a:srgbClr val="2E5394"/>
                </a:solidFill>
                <a:latin typeface="Lucida Sans Unicode"/>
                <a:cs typeface="Lucida Sans Unicode"/>
              </a:rPr>
              <a:t>О</a:t>
            </a:r>
            <a:r>
              <a:rPr sz="2100" spc="155" dirty="0">
                <a:solidFill>
                  <a:srgbClr val="2E5394"/>
                </a:solidFill>
                <a:latin typeface="Lucida Sans Unicode"/>
                <a:cs typeface="Lucida Sans Unicode"/>
              </a:rPr>
              <a:t>В</a:t>
            </a:r>
            <a:r>
              <a:rPr sz="2100" dirty="0">
                <a:solidFill>
                  <a:srgbClr val="2E5394"/>
                </a:solidFill>
                <a:latin typeface="Lucida Sans Unicode"/>
                <a:cs typeface="Lucida Sans Unicode"/>
              </a:rPr>
              <a:t>	</a:t>
            </a:r>
            <a:r>
              <a:rPr sz="2100" spc="100" dirty="0">
                <a:solidFill>
                  <a:srgbClr val="2E5394"/>
                </a:solidFill>
                <a:latin typeface="Lucida Sans Unicode"/>
                <a:cs typeface="Lucida Sans Unicode"/>
              </a:rPr>
              <a:t>Д</a:t>
            </a:r>
            <a:r>
              <a:rPr sz="2100" spc="275" dirty="0">
                <a:solidFill>
                  <a:srgbClr val="2E5394"/>
                </a:solidFill>
                <a:latin typeface="Lucida Sans Unicode"/>
                <a:cs typeface="Lucida Sans Unicode"/>
              </a:rPr>
              <a:t>Е</a:t>
            </a:r>
            <a:r>
              <a:rPr sz="2100" spc="85" dirty="0">
                <a:solidFill>
                  <a:srgbClr val="2E5394"/>
                </a:solidFill>
                <a:latin typeface="Lucida Sans Unicode"/>
                <a:cs typeface="Lucida Sans Unicode"/>
              </a:rPr>
              <a:t>Т</a:t>
            </a:r>
            <a:r>
              <a:rPr sz="2100" spc="120" dirty="0">
                <a:solidFill>
                  <a:srgbClr val="2E5394"/>
                </a:solidFill>
                <a:latin typeface="Lucida Sans Unicode"/>
                <a:cs typeface="Lucida Sans Unicode"/>
              </a:rPr>
              <a:t>С</a:t>
            </a:r>
            <a:r>
              <a:rPr sz="2100" spc="300" dirty="0">
                <a:solidFill>
                  <a:srgbClr val="2E5394"/>
                </a:solidFill>
                <a:latin typeface="Lucida Sans Unicode"/>
                <a:cs typeface="Lucida Sans Unicode"/>
              </a:rPr>
              <a:t>К</a:t>
            </a:r>
            <a:r>
              <a:rPr sz="2100" spc="305" dirty="0">
                <a:solidFill>
                  <a:srgbClr val="2E5394"/>
                </a:solidFill>
                <a:latin typeface="Lucida Sans Unicode"/>
                <a:cs typeface="Lucida Sans Unicode"/>
              </a:rPr>
              <a:t>И</a:t>
            </a:r>
            <a:r>
              <a:rPr sz="2100" spc="-85" dirty="0">
                <a:solidFill>
                  <a:srgbClr val="2E5394"/>
                </a:solidFill>
                <a:latin typeface="Lucida Sans Unicode"/>
                <a:cs typeface="Lucida Sans Unicode"/>
              </a:rPr>
              <a:t>Х</a:t>
            </a:r>
            <a:r>
              <a:rPr sz="2100" dirty="0">
                <a:solidFill>
                  <a:srgbClr val="2E5394"/>
                </a:solidFill>
                <a:latin typeface="Lucida Sans Unicode"/>
                <a:cs typeface="Lucida Sans Unicode"/>
              </a:rPr>
              <a:t>	</a:t>
            </a:r>
            <a:r>
              <a:rPr sz="2100" spc="254" dirty="0">
                <a:solidFill>
                  <a:srgbClr val="2E5394"/>
                </a:solidFill>
                <a:latin typeface="Lucida Sans Unicode"/>
                <a:cs typeface="Lucida Sans Unicode"/>
              </a:rPr>
              <a:t>О</a:t>
            </a:r>
            <a:r>
              <a:rPr sz="2100" spc="320" dirty="0">
                <a:solidFill>
                  <a:srgbClr val="2E5394"/>
                </a:solidFill>
                <a:latin typeface="Lucida Sans Unicode"/>
                <a:cs typeface="Lucida Sans Unicode"/>
              </a:rPr>
              <a:t>Б</a:t>
            </a:r>
            <a:r>
              <a:rPr sz="2100" spc="365" dirty="0">
                <a:solidFill>
                  <a:srgbClr val="2E5394"/>
                </a:solidFill>
                <a:latin typeface="Lucida Sans Unicode"/>
                <a:cs typeface="Lucida Sans Unicode"/>
              </a:rPr>
              <a:t>Щ</a:t>
            </a:r>
            <a:r>
              <a:rPr sz="2100" spc="275" dirty="0">
                <a:solidFill>
                  <a:srgbClr val="2E5394"/>
                </a:solidFill>
                <a:latin typeface="Lucida Sans Unicode"/>
                <a:cs typeface="Lucida Sans Unicode"/>
              </a:rPr>
              <a:t>Е</a:t>
            </a:r>
            <a:r>
              <a:rPr sz="2100" spc="120" dirty="0">
                <a:solidFill>
                  <a:srgbClr val="2E5394"/>
                </a:solidFill>
                <a:latin typeface="Lucida Sans Unicode"/>
                <a:cs typeface="Lucida Sans Unicode"/>
              </a:rPr>
              <a:t>С</a:t>
            </a:r>
            <a:r>
              <a:rPr sz="2100" spc="85" dirty="0">
                <a:solidFill>
                  <a:srgbClr val="2E5394"/>
                </a:solidFill>
                <a:latin typeface="Lucida Sans Unicode"/>
                <a:cs typeface="Lucida Sans Unicode"/>
              </a:rPr>
              <a:t>Т</a:t>
            </a:r>
            <a:r>
              <a:rPr sz="2100" spc="405" dirty="0">
                <a:solidFill>
                  <a:srgbClr val="2E5394"/>
                </a:solidFill>
                <a:latin typeface="Lucida Sans Unicode"/>
                <a:cs typeface="Lucida Sans Unicode"/>
              </a:rPr>
              <a:t>В</a:t>
            </a:r>
            <a:r>
              <a:rPr sz="2100" spc="275" dirty="0">
                <a:solidFill>
                  <a:srgbClr val="2E5394"/>
                </a:solidFill>
                <a:latin typeface="Lucida Sans Unicode"/>
                <a:cs typeface="Lucida Sans Unicode"/>
              </a:rPr>
              <a:t>Е</a:t>
            </a:r>
            <a:r>
              <a:rPr sz="2100" spc="260" dirty="0">
                <a:solidFill>
                  <a:srgbClr val="2E5394"/>
                </a:solidFill>
                <a:latin typeface="Lucida Sans Unicode"/>
                <a:cs typeface="Lucida Sans Unicode"/>
              </a:rPr>
              <a:t>НН</a:t>
            </a:r>
            <a:r>
              <a:rPr sz="2100" spc="360" dirty="0">
                <a:solidFill>
                  <a:srgbClr val="2E5394"/>
                </a:solidFill>
                <a:latin typeface="Lucida Sans Unicode"/>
                <a:cs typeface="Lucida Sans Unicode"/>
              </a:rPr>
              <a:t>Ы</a:t>
            </a:r>
            <a:r>
              <a:rPr sz="2100" spc="-85" dirty="0">
                <a:solidFill>
                  <a:srgbClr val="2E5394"/>
                </a:solidFill>
                <a:latin typeface="Lucida Sans Unicode"/>
                <a:cs typeface="Lucida Sans Unicode"/>
              </a:rPr>
              <a:t>Х</a:t>
            </a:r>
            <a:r>
              <a:rPr sz="2100" dirty="0">
                <a:solidFill>
                  <a:srgbClr val="2E5394"/>
                </a:solidFill>
                <a:latin typeface="Lucida Sans Unicode"/>
                <a:cs typeface="Lucida Sans Unicode"/>
              </a:rPr>
              <a:t>	</a:t>
            </a:r>
            <a:r>
              <a:rPr sz="2100" spc="254">
                <a:solidFill>
                  <a:srgbClr val="2E5394"/>
                </a:solidFill>
                <a:latin typeface="Lucida Sans Unicode"/>
                <a:cs typeface="Lucida Sans Unicode"/>
              </a:rPr>
              <a:t>О</a:t>
            </a:r>
            <a:r>
              <a:rPr sz="2100" spc="320">
                <a:solidFill>
                  <a:srgbClr val="2E5394"/>
                </a:solidFill>
                <a:latin typeface="Lucida Sans Unicode"/>
                <a:cs typeface="Lucida Sans Unicode"/>
              </a:rPr>
              <a:t>Б</a:t>
            </a:r>
            <a:r>
              <a:rPr sz="2100" spc="280">
                <a:solidFill>
                  <a:srgbClr val="2E5394"/>
                </a:solidFill>
                <a:latin typeface="Lucida Sans Unicode"/>
                <a:cs typeface="Lucida Sans Unicode"/>
              </a:rPr>
              <a:t>Ъ</a:t>
            </a:r>
            <a:r>
              <a:rPr sz="2100" spc="275">
                <a:solidFill>
                  <a:srgbClr val="2E5394"/>
                </a:solidFill>
                <a:latin typeface="Lucida Sans Unicode"/>
                <a:cs typeface="Lucida Sans Unicode"/>
              </a:rPr>
              <a:t>Е</a:t>
            </a:r>
            <a:r>
              <a:rPr sz="2100" spc="100">
                <a:solidFill>
                  <a:srgbClr val="2E5394"/>
                </a:solidFill>
                <a:latin typeface="Lucida Sans Unicode"/>
                <a:cs typeface="Lucida Sans Unicode"/>
              </a:rPr>
              <a:t>Д</a:t>
            </a:r>
            <a:r>
              <a:rPr sz="2100" spc="305">
                <a:solidFill>
                  <a:srgbClr val="2E5394"/>
                </a:solidFill>
                <a:latin typeface="Lucida Sans Unicode"/>
                <a:cs typeface="Lucida Sans Unicode"/>
              </a:rPr>
              <a:t>И</a:t>
            </a:r>
            <a:r>
              <a:rPr sz="2100" spc="260">
                <a:solidFill>
                  <a:srgbClr val="2E5394"/>
                </a:solidFill>
                <a:latin typeface="Lucida Sans Unicode"/>
                <a:cs typeface="Lucida Sans Unicode"/>
              </a:rPr>
              <a:t>Н</a:t>
            </a:r>
            <a:r>
              <a:rPr sz="2100" spc="275">
                <a:solidFill>
                  <a:srgbClr val="2E5394"/>
                </a:solidFill>
                <a:latin typeface="Lucida Sans Unicode"/>
                <a:cs typeface="Lucida Sans Unicode"/>
              </a:rPr>
              <a:t>Е</a:t>
            </a:r>
            <a:r>
              <a:rPr sz="2100" spc="260">
                <a:solidFill>
                  <a:srgbClr val="2E5394"/>
                </a:solidFill>
                <a:latin typeface="Lucida Sans Unicode"/>
                <a:cs typeface="Lucida Sans Unicode"/>
              </a:rPr>
              <a:t>Н</a:t>
            </a:r>
            <a:r>
              <a:rPr sz="2100" spc="305">
                <a:solidFill>
                  <a:srgbClr val="2E5394"/>
                </a:solidFill>
                <a:latin typeface="Lucida Sans Unicode"/>
                <a:cs typeface="Lucida Sans Unicode"/>
              </a:rPr>
              <a:t>И</a:t>
            </a:r>
            <a:r>
              <a:rPr sz="2100" spc="30">
                <a:solidFill>
                  <a:srgbClr val="2E5394"/>
                </a:solidFill>
                <a:latin typeface="Lucida Sans Unicode"/>
                <a:cs typeface="Lucida Sans Unicode"/>
              </a:rPr>
              <a:t>Й  </a:t>
            </a:r>
            <a:r>
              <a:rPr lang="ru-RU" sz="2800" spc="229" dirty="0" smtClean="0">
                <a:solidFill>
                  <a:srgbClr val="2E5394"/>
                </a:solidFill>
                <a:latin typeface="Lucida Sans Unicode"/>
                <a:cs typeface="Lucida Sans Unicode"/>
              </a:rPr>
              <a:t>Аннинского </a:t>
            </a:r>
            <a:r>
              <a:rPr sz="2100" spc="229" smtClean="0">
                <a:solidFill>
                  <a:srgbClr val="2E5394"/>
                </a:solidFill>
                <a:latin typeface="Lucida Sans Unicode"/>
                <a:cs typeface="Lucida Sans Unicode"/>
              </a:rPr>
              <a:t>	</a:t>
            </a:r>
            <a:r>
              <a:rPr sz="2100" spc="200" smtClean="0">
                <a:solidFill>
                  <a:srgbClr val="2E5394"/>
                </a:solidFill>
                <a:latin typeface="Lucida Sans Unicode"/>
                <a:cs typeface="Lucida Sans Unicode"/>
              </a:rPr>
              <a:t>РАЙОНА</a:t>
            </a:r>
            <a:endParaRPr sz="21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</a:pPr>
            <a:endParaRPr sz="1750">
              <a:latin typeface="Lucida Sans Unicode"/>
              <a:cs typeface="Lucida Sans Unicode"/>
            </a:endParaRPr>
          </a:p>
          <a:p>
            <a:pPr marL="164465" marR="3394710" indent="88265">
              <a:lnSpc>
                <a:spcPct val="114599"/>
              </a:lnSpc>
              <a:tabLst>
                <a:tab pos="8806180" algn="l"/>
              </a:tabLst>
            </a:pPr>
            <a:r>
              <a:rPr sz="2400" spc="385" dirty="0">
                <a:solidFill>
                  <a:srgbClr val="EC3654"/>
                </a:solidFill>
                <a:latin typeface="Microsoft Sans Serif"/>
                <a:cs typeface="Microsoft Sans Serif"/>
              </a:rPr>
              <a:t>*</a:t>
            </a:r>
            <a:r>
              <a:rPr sz="2400" spc="130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C3654"/>
                </a:solidFill>
                <a:latin typeface="Microsoft Sans Serif"/>
                <a:cs typeface="Microsoft Sans Serif"/>
              </a:rPr>
              <a:t>Проектная</a:t>
            </a:r>
            <a:r>
              <a:rPr sz="2400" spc="130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50" dirty="0">
                <a:solidFill>
                  <a:srgbClr val="EC3654"/>
                </a:solidFill>
                <a:latin typeface="Microsoft Sans Serif"/>
                <a:cs typeface="Microsoft Sans Serif"/>
              </a:rPr>
              <a:t>инициатива</a:t>
            </a:r>
            <a:r>
              <a:rPr sz="2400" spc="135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-30" dirty="0">
                <a:solidFill>
                  <a:srgbClr val="EC3654"/>
                </a:solidFill>
                <a:latin typeface="Microsoft Sans Serif"/>
                <a:cs typeface="Microsoft Sans Serif"/>
              </a:rPr>
              <a:t>-</a:t>
            </a:r>
            <a:r>
              <a:rPr sz="2400" spc="130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-45" dirty="0">
                <a:solidFill>
                  <a:srgbClr val="EC3654"/>
                </a:solidFill>
                <a:latin typeface="Microsoft Sans Serif"/>
                <a:cs typeface="Microsoft Sans Serif"/>
              </a:rPr>
              <a:t>документ,</a:t>
            </a:r>
            <a:r>
              <a:rPr sz="2400" spc="130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60" dirty="0">
                <a:solidFill>
                  <a:srgbClr val="EC3654"/>
                </a:solidFill>
                <a:latin typeface="Microsoft Sans Serif"/>
                <a:cs typeface="Microsoft Sans Serif"/>
              </a:rPr>
              <a:t>описывающий</a:t>
            </a:r>
            <a:r>
              <a:rPr sz="2400" spc="135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30" dirty="0">
                <a:solidFill>
                  <a:srgbClr val="EC3654"/>
                </a:solidFill>
                <a:latin typeface="Microsoft Sans Serif"/>
                <a:cs typeface="Microsoft Sans Serif"/>
              </a:rPr>
              <a:t>идею	</a:t>
            </a:r>
            <a:r>
              <a:rPr sz="2400" spc="95" dirty="0">
                <a:solidFill>
                  <a:srgbClr val="EC3654"/>
                </a:solidFill>
                <a:latin typeface="Microsoft Sans Serif"/>
                <a:cs typeface="Microsoft Sans Serif"/>
              </a:rPr>
              <a:t>и</a:t>
            </a:r>
            <a:r>
              <a:rPr sz="2400" spc="105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40" dirty="0">
                <a:solidFill>
                  <a:srgbClr val="EC3654"/>
                </a:solidFill>
                <a:latin typeface="Microsoft Sans Serif"/>
                <a:cs typeface="Microsoft Sans Serif"/>
              </a:rPr>
              <a:t>видение</a:t>
            </a:r>
            <a:r>
              <a:rPr sz="2400" spc="110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EC3654"/>
                </a:solidFill>
                <a:latin typeface="Microsoft Sans Serif"/>
                <a:cs typeface="Microsoft Sans Serif"/>
              </a:rPr>
              <a:t>проекта, </a:t>
            </a:r>
            <a:r>
              <a:rPr sz="2400" spc="-625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-65" dirty="0">
                <a:solidFill>
                  <a:srgbClr val="EC3654"/>
                </a:solidFill>
                <a:latin typeface="Microsoft Sans Serif"/>
                <a:cs typeface="Microsoft Sans Serif"/>
              </a:rPr>
              <a:t>а</a:t>
            </a:r>
            <a:r>
              <a:rPr sz="2400" spc="-15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-65" dirty="0">
                <a:solidFill>
                  <a:srgbClr val="EC3654"/>
                </a:solidFill>
                <a:latin typeface="Microsoft Sans Serif"/>
                <a:cs typeface="Microsoft Sans Serif"/>
              </a:rPr>
              <a:t>так</a:t>
            </a:r>
            <a:r>
              <a:rPr sz="2400" spc="-15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-65" dirty="0">
                <a:solidFill>
                  <a:srgbClr val="EC3654"/>
                </a:solidFill>
                <a:latin typeface="Microsoft Sans Serif"/>
                <a:cs typeface="Microsoft Sans Serif"/>
              </a:rPr>
              <a:t>же</a:t>
            </a:r>
            <a:r>
              <a:rPr sz="2400" spc="-10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55" dirty="0">
                <a:solidFill>
                  <a:srgbClr val="EC3654"/>
                </a:solidFill>
                <a:latin typeface="Microsoft Sans Serif"/>
                <a:cs typeface="Microsoft Sans Serif"/>
              </a:rPr>
              <a:t>отвечающий</a:t>
            </a:r>
            <a:r>
              <a:rPr sz="2400" spc="-15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30" dirty="0">
                <a:solidFill>
                  <a:srgbClr val="EC3654"/>
                </a:solidFill>
                <a:latin typeface="Microsoft Sans Serif"/>
                <a:cs typeface="Microsoft Sans Serif"/>
              </a:rPr>
              <a:t>на</a:t>
            </a:r>
            <a:r>
              <a:rPr sz="2400" spc="-10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35" dirty="0">
                <a:solidFill>
                  <a:srgbClr val="EC3654"/>
                </a:solidFill>
                <a:latin typeface="Microsoft Sans Serif"/>
                <a:cs typeface="Microsoft Sans Serif"/>
              </a:rPr>
              <a:t>вопрос:</a:t>
            </a:r>
            <a:r>
              <a:rPr sz="2400" spc="-15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EC3654"/>
                </a:solidFill>
                <a:latin typeface="Microsoft Sans Serif"/>
                <a:cs typeface="Microsoft Sans Serif"/>
              </a:rPr>
              <a:t>"Почему</a:t>
            </a:r>
            <a:r>
              <a:rPr sz="2400" spc="-15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35" dirty="0">
                <a:solidFill>
                  <a:srgbClr val="EC3654"/>
                </a:solidFill>
                <a:latin typeface="Microsoft Sans Serif"/>
                <a:cs typeface="Microsoft Sans Serif"/>
              </a:rPr>
              <a:t>описанная</a:t>
            </a:r>
            <a:r>
              <a:rPr sz="2400" spc="-10" dirty="0">
                <a:solidFill>
                  <a:srgbClr val="EC3654"/>
                </a:solidFill>
                <a:latin typeface="Microsoft Sans Serif"/>
                <a:cs typeface="Microsoft Sans Serif"/>
              </a:rPr>
              <a:t> идея</a:t>
            </a:r>
            <a:r>
              <a:rPr sz="2400" spc="-15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-30" dirty="0">
                <a:solidFill>
                  <a:srgbClr val="EC3654"/>
                </a:solidFill>
                <a:latin typeface="Microsoft Sans Serif"/>
                <a:cs typeface="Microsoft Sans Serif"/>
              </a:rPr>
              <a:t>-</a:t>
            </a:r>
            <a:r>
              <a:rPr sz="2400" spc="-10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5" dirty="0">
                <a:solidFill>
                  <a:srgbClr val="EC3654"/>
                </a:solidFill>
                <a:latin typeface="Microsoft Sans Serif"/>
                <a:cs typeface="Microsoft Sans Serif"/>
              </a:rPr>
              <a:t>это</a:t>
            </a:r>
            <a:r>
              <a:rPr sz="2400" spc="-15" dirty="0">
                <a:solidFill>
                  <a:srgbClr val="EC3654"/>
                </a:solidFill>
                <a:latin typeface="Microsoft Sans Serif"/>
                <a:cs typeface="Microsoft Sans Serif"/>
              </a:rPr>
              <a:t> </a:t>
            </a:r>
            <a:r>
              <a:rPr sz="2400" spc="-30" dirty="0">
                <a:solidFill>
                  <a:srgbClr val="EC3654"/>
                </a:solidFill>
                <a:latin typeface="Microsoft Sans Serif"/>
                <a:cs typeface="Microsoft Sans Serif"/>
              </a:rPr>
              <a:t>проект?"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3200">
              <a:latin typeface="Microsoft Sans Serif"/>
              <a:cs typeface="Microsoft Sans Serif"/>
            </a:endParaRPr>
          </a:p>
          <a:p>
            <a:pPr marL="530225" marR="5080">
              <a:lnSpc>
                <a:spcPct val="114599"/>
              </a:lnSpc>
              <a:spcBef>
                <a:spcPts val="1950"/>
              </a:spcBef>
            </a:pPr>
            <a:r>
              <a:rPr sz="2400" spc="-100" dirty="0">
                <a:solidFill>
                  <a:srgbClr val="2649A3"/>
                </a:solidFill>
                <a:latin typeface="Microsoft Sans Serif"/>
                <a:cs typeface="Microsoft Sans Serif"/>
              </a:rPr>
              <a:t>В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65" dirty="0">
                <a:solidFill>
                  <a:srgbClr val="2649A3"/>
                </a:solidFill>
                <a:latin typeface="Microsoft Sans Serif"/>
                <a:cs typeface="Microsoft Sans Serif"/>
              </a:rPr>
              <a:t>игре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50" dirty="0">
                <a:solidFill>
                  <a:srgbClr val="2649A3"/>
                </a:solidFill>
                <a:latin typeface="Microsoft Sans Serif"/>
                <a:cs typeface="Microsoft Sans Serif"/>
              </a:rPr>
              <a:t>принимают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5" dirty="0">
                <a:solidFill>
                  <a:srgbClr val="2649A3"/>
                </a:solidFill>
                <a:latin typeface="Microsoft Sans Serif"/>
                <a:cs typeface="Microsoft Sans Serif"/>
              </a:rPr>
              <a:t>лидеры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95" dirty="0">
                <a:solidFill>
                  <a:srgbClr val="2649A3"/>
                </a:solidFill>
                <a:latin typeface="Microsoft Sans Serif"/>
                <a:cs typeface="Microsoft Sans Serif"/>
              </a:rPr>
              <a:t>и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2649A3"/>
                </a:solidFill>
                <a:latin typeface="Microsoft Sans Serif"/>
                <a:cs typeface="Microsoft Sans Serif"/>
              </a:rPr>
              <a:t>активисты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85" dirty="0">
                <a:solidFill>
                  <a:srgbClr val="2649A3"/>
                </a:solidFill>
                <a:latin typeface="Microsoft Sans Serif"/>
                <a:cs typeface="Microsoft Sans Serif"/>
              </a:rPr>
              <a:t>первичной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15" dirty="0">
                <a:solidFill>
                  <a:srgbClr val="2649A3"/>
                </a:solidFill>
                <a:latin typeface="Microsoft Sans Serif"/>
                <a:cs typeface="Microsoft Sans Serif"/>
              </a:rPr>
              <a:t>(школьной)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-20" dirty="0">
                <a:solidFill>
                  <a:srgbClr val="2649A3"/>
                </a:solidFill>
                <a:latin typeface="Microsoft Sans Serif"/>
                <a:cs typeface="Microsoft Sans Serif"/>
              </a:rPr>
              <a:t>детской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45" dirty="0">
                <a:solidFill>
                  <a:srgbClr val="2649A3"/>
                </a:solidFill>
                <a:latin typeface="Microsoft Sans Serif"/>
                <a:cs typeface="Microsoft Sans Serif"/>
              </a:rPr>
              <a:t>общественной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30" dirty="0">
                <a:solidFill>
                  <a:srgbClr val="2649A3"/>
                </a:solidFill>
                <a:latin typeface="Microsoft Sans Serif"/>
                <a:cs typeface="Microsoft Sans Serif"/>
              </a:rPr>
              <a:t>организации. </a:t>
            </a:r>
            <a:r>
              <a:rPr sz="2400" spc="-62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2649A3"/>
                </a:solidFill>
                <a:latin typeface="Microsoft Sans Serif"/>
                <a:cs typeface="Microsoft Sans Serif"/>
              </a:rPr>
              <a:t>Количество</a:t>
            </a:r>
            <a:r>
              <a:rPr sz="2400" spc="-1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10" dirty="0">
                <a:solidFill>
                  <a:srgbClr val="2649A3"/>
                </a:solidFill>
                <a:latin typeface="Microsoft Sans Serif"/>
                <a:cs typeface="Microsoft Sans Serif"/>
              </a:rPr>
              <a:t>участников</a:t>
            </a:r>
            <a:r>
              <a:rPr sz="2400" spc="-2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20" dirty="0">
                <a:solidFill>
                  <a:srgbClr val="2649A3"/>
                </a:solidFill>
                <a:latin typeface="Microsoft Sans Serif"/>
                <a:cs typeface="Microsoft Sans Serif"/>
              </a:rPr>
              <a:t>от</a:t>
            </a:r>
            <a:r>
              <a:rPr sz="2400" spc="-1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35" dirty="0">
                <a:solidFill>
                  <a:srgbClr val="2649A3"/>
                </a:solidFill>
                <a:latin typeface="Microsoft Sans Serif"/>
                <a:cs typeface="Microsoft Sans Serif"/>
              </a:rPr>
              <a:t>4</a:t>
            </a:r>
            <a:r>
              <a:rPr sz="2400" spc="-1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10" dirty="0">
                <a:solidFill>
                  <a:srgbClr val="2649A3"/>
                </a:solidFill>
                <a:latin typeface="Microsoft Sans Serif"/>
                <a:cs typeface="Microsoft Sans Serif"/>
              </a:rPr>
              <a:t>человек</a:t>
            </a:r>
            <a:endParaRPr sz="2400">
              <a:latin typeface="Microsoft Sans Serif"/>
              <a:cs typeface="Microsoft Sans Serif"/>
            </a:endParaRPr>
          </a:p>
          <a:p>
            <a:pPr marL="530225">
              <a:lnSpc>
                <a:spcPct val="100000"/>
              </a:lnSpc>
              <a:spcBef>
                <a:spcPts val="420"/>
              </a:spcBef>
            </a:pPr>
            <a:r>
              <a:rPr sz="2400" spc="-114" dirty="0">
                <a:solidFill>
                  <a:srgbClr val="2649A3"/>
                </a:solidFill>
                <a:latin typeface="Microsoft Sans Serif"/>
                <a:cs typeface="Microsoft Sans Serif"/>
              </a:rPr>
              <a:t>ВАЖНО!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2649A3"/>
                </a:solidFill>
                <a:latin typeface="Microsoft Sans Serif"/>
                <a:cs typeface="Microsoft Sans Serif"/>
              </a:rPr>
              <a:t>Количество</a:t>
            </a:r>
            <a:r>
              <a:rPr sz="2400" spc="-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55" dirty="0">
                <a:solidFill>
                  <a:srgbClr val="2649A3"/>
                </a:solidFill>
                <a:latin typeface="Microsoft Sans Serif"/>
                <a:cs typeface="Microsoft Sans Serif"/>
              </a:rPr>
              <a:t>игроков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2649A3"/>
                </a:solidFill>
                <a:latin typeface="Microsoft Sans Serif"/>
                <a:cs typeface="Microsoft Sans Serif"/>
              </a:rPr>
              <a:t>должно</a:t>
            </a:r>
            <a:r>
              <a:rPr sz="2400" spc="-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20" dirty="0">
                <a:solidFill>
                  <a:srgbClr val="2649A3"/>
                </a:solidFill>
                <a:latin typeface="Microsoft Sans Serif"/>
                <a:cs typeface="Microsoft Sans Serif"/>
              </a:rPr>
              <a:t>быть</a:t>
            </a:r>
            <a:r>
              <a:rPr sz="24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400" spc="15" dirty="0">
                <a:solidFill>
                  <a:srgbClr val="2649A3"/>
                </a:solidFill>
                <a:latin typeface="Microsoft Sans Serif"/>
                <a:cs typeface="Microsoft Sans Serif"/>
              </a:rPr>
              <a:t>четным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5945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055732" y="671196"/>
            <a:ext cx="387604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0" spc="595" dirty="0">
                <a:latin typeface="Lucida Sans Unicode"/>
                <a:cs typeface="Lucida Sans Unicode"/>
              </a:rPr>
              <a:t>01</a:t>
            </a:r>
            <a:r>
              <a:rPr sz="3200" b="0" spc="415" dirty="0">
                <a:latin typeface="Lucida Sans Unicode"/>
                <a:cs typeface="Lucida Sans Unicode"/>
              </a:rPr>
              <a:t> </a:t>
            </a:r>
            <a:r>
              <a:rPr sz="4500" spc="220" dirty="0"/>
              <a:t>ЗАДАНИЕ</a:t>
            </a:r>
            <a:endParaRPr sz="45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1831" y="1588166"/>
            <a:ext cx="1731137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-95" dirty="0">
                <a:solidFill>
                  <a:srgbClr val="FFFFFF"/>
                </a:solidFill>
                <a:latin typeface="Microsoft Sans Serif"/>
                <a:cs typeface="Microsoft Sans Serif"/>
              </a:rPr>
              <a:t>Каждый</a:t>
            </a:r>
            <a:r>
              <a:rPr sz="3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участник</a:t>
            </a:r>
            <a:r>
              <a:rPr sz="3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400" spc="100" dirty="0">
                <a:solidFill>
                  <a:srgbClr val="FFFFFF"/>
                </a:solidFill>
                <a:latin typeface="Microsoft Sans Serif"/>
                <a:cs typeface="Microsoft Sans Serif"/>
              </a:rPr>
              <a:t>игры</a:t>
            </a:r>
            <a:r>
              <a:rPr sz="3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400" spc="25" dirty="0">
                <a:solidFill>
                  <a:srgbClr val="FFFFFF"/>
                </a:solidFill>
                <a:latin typeface="Microsoft Sans Serif"/>
                <a:cs typeface="Microsoft Sans Serif"/>
              </a:rPr>
              <a:t>выбирает</a:t>
            </a:r>
            <a:r>
              <a:rPr sz="3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400" spc="-40" dirty="0">
                <a:solidFill>
                  <a:srgbClr val="FFFFFF"/>
                </a:solidFill>
                <a:latin typeface="Microsoft Sans Serif"/>
                <a:cs typeface="Microsoft Sans Serif"/>
              </a:rPr>
              <a:t>квадрат</a:t>
            </a:r>
            <a:r>
              <a:rPr sz="3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400" spc="-85" dirty="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sz="3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400" spc="5" dirty="0">
                <a:solidFill>
                  <a:srgbClr val="FFFFFF"/>
                </a:solidFill>
                <a:latin typeface="Microsoft Sans Serif"/>
                <a:cs typeface="Microsoft Sans Serif"/>
              </a:rPr>
              <a:t>цифрой</a:t>
            </a:r>
            <a:r>
              <a:rPr sz="3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400" spc="35" dirty="0">
                <a:solidFill>
                  <a:srgbClr val="FFFFFF"/>
                </a:solidFill>
                <a:latin typeface="Microsoft Sans Serif"/>
                <a:cs typeface="Microsoft Sans Serif"/>
              </a:rPr>
              <a:t>под</a:t>
            </a:r>
            <a:r>
              <a:rPr sz="3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400" spc="50" dirty="0">
                <a:solidFill>
                  <a:srgbClr val="FFFFFF"/>
                </a:solidFill>
                <a:latin typeface="Microsoft Sans Serif"/>
                <a:cs typeface="Microsoft Sans Serif"/>
              </a:rPr>
              <a:t>которой</a:t>
            </a:r>
            <a:r>
              <a:rPr sz="3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400" dirty="0">
                <a:solidFill>
                  <a:srgbClr val="FFFFFF"/>
                </a:solidFill>
                <a:latin typeface="Microsoft Sans Serif"/>
                <a:cs typeface="Microsoft Sans Serif"/>
              </a:rPr>
              <a:t>зашифровано</a:t>
            </a:r>
            <a:r>
              <a:rPr sz="3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3400" spc="25" dirty="0">
                <a:solidFill>
                  <a:srgbClr val="FFFFFF"/>
                </a:solidFill>
                <a:latin typeface="Microsoft Sans Serif"/>
                <a:cs typeface="Microsoft Sans Serif"/>
              </a:rPr>
              <a:t>слово</a:t>
            </a:r>
            <a:endParaRPr sz="34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96481" y="2447893"/>
            <a:ext cx="2073275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3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900" spc="515" dirty="0">
                <a:solidFill>
                  <a:srgbClr val="E12B9E"/>
                </a:solidFill>
                <a:latin typeface="Lucida Sans Unicode"/>
                <a:cs typeface="Lucida Sans Unicode"/>
              </a:rPr>
              <a:t>01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40016" y="2447893"/>
            <a:ext cx="2073275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marL="687070">
              <a:lnSpc>
                <a:spcPct val="100000"/>
              </a:lnSpc>
            </a:pPr>
            <a:r>
              <a:rPr sz="2900" spc="894" dirty="0">
                <a:solidFill>
                  <a:srgbClr val="E12B9E"/>
                </a:solidFill>
                <a:latin typeface="Lucida Sans Unicode"/>
                <a:cs typeface="Lucida Sans Unicode"/>
              </a:rPr>
              <a:t>02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34427" y="2447893"/>
            <a:ext cx="2073275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900" spc="810" dirty="0">
                <a:solidFill>
                  <a:srgbClr val="E12B9E"/>
                </a:solidFill>
                <a:latin typeface="Lucida Sans Unicode"/>
                <a:cs typeface="Lucida Sans Unicode"/>
              </a:rPr>
              <a:t>03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276258" y="2447893"/>
            <a:ext cx="2073275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marL="678815">
              <a:lnSpc>
                <a:spcPct val="100000"/>
              </a:lnSpc>
            </a:pPr>
            <a:r>
              <a:rPr sz="2900" spc="960" dirty="0">
                <a:solidFill>
                  <a:srgbClr val="E12B9E"/>
                </a:solidFill>
                <a:latin typeface="Lucida Sans Unicode"/>
                <a:cs typeface="Lucida Sans Unicode"/>
              </a:rPr>
              <a:t>04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757025" y="2447893"/>
            <a:ext cx="2073275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marL="688340">
              <a:lnSpc>
                <a:spcPct val="100000"/>
              </a:lnSpc>
            </a:pPr>
            <a:r>
              <a:rPr sz="2900" spc="885" dirty="0">
                <a:solidFill>
                  <a:srgbClr val="E12B9E"/>
                </a:solidFill>
                <a:latin typeface="Lucida Sans Unicode"/>
                <a:cs typeface="Lucida Sans Unicode"/>
              </a:rPr>
              <a:t>05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194188" y="2447893"/>
            <a:ext cx="2073275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marL="554355">
              <a:lnSpc>
                <a:spcPct val="100000"/>
              </a:lnSpc>
            </a:pPr>
            <a:r>
              <a:rPr sz="2900" spc="960" dirty="0">
                <a:solidFill>
                  <a:srgbClr val="E12B9E"/>
                </a:solidFill>
                <a:latin typeface="Lucida Sans Unicode"/>
                <a:cs typeface="Lucida Sans Unicode"/>
              </a:rPr>
              <a:t>06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656717" y="2447893"/>
            <a:ext cx="2070735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marL="695325">
              <a:lnSpc>
                <a:spcPct val="100000"/>
              </a:lnSpc>
            </a:pPr>
            <a:r>
              <a:rPr sz="2900" spc="885" dirty="0">
                <a:solidFill>
                  <a:srgbClr val="E12B9E"/>
                </a:solidFill>
                <a:latin typeface="Lucida Sans Unicode"/>
                <a:cs typeface="Lucida Sans Unicode"/>
              </a:rPr>
              <a:t>07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96481" y="4993342"/>
            <a:ext cx="2073910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marL="676275">
              <a:lnSpc>
                <a:spcPct val="100000"/>
              </a:lnSpc>
            </a:pPr>
            <a:r>
              <a:rPr sz="2900" spc="980" dirty="0">
                <a:solidFill>
                  <a:srgbClr val="E12B9E"/>
                </a:solidFill>
                <a:latin typeface="Lucida Sans Unicode"/>
                <a:cs typeface="Lucida Sans Unicode"/>
              </a:rPr>
              <a:t>08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40016" y="4993342"/>
            <a:ext cx="2073910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marL="678815">
              <a:lnSpc>
                <a:spcPct val="100000"/>
              </a:lnSpc>
            </a:pPr>
            <a:r>
              <a:rPr sz="2900" spc="960" dirty="0">
                <a:solidFill>
                  <a:srgbClr val="E12B9E"/>
                </a:solidFill>
                <a:latin typeface="Lucida Sans Unicode"/>
                <a:cs typeface="Lucida Sans Unicode"/>
              </a:rPr>
              <a:t>09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69065" y="4993342"/>
            <a:ext cx="2069464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marL="8890" algn="ctr">
              <a:lnSpc>
                <a:spcPct val="100000"/>
              </a:lnSpc>
            </a:pPr>
            <a:r>
              <a:rPr sz="2900" spc="515" dirty="0">
                <a:solidFill>
                  <a:srgbClr val="E12B9E"/>
                </a:solidFill>
                <a:latin typeface="Lucida Sans Unicode"/>
                <a:cs typeface="Lucida Sans Unicode"/>
              </a:rPr>
              <a:t>10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409113" y="4993342"/>
            <a:ext cx="2069464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marR="41910" algn="ctr">
              <a:lnSpc>
                <a:spcPct val="100000"/>
              </a:lnSpc>
            </a:pPr>
            <a:r>
              <a:rPr sz="2900" spc="-70" dirty="0">
                <a:solidFill>
                  <a:srgbClr val="E12B9E"/>
                </a:solidFill>
                <a:latin typeface="Lucida Sans Unicode"/>
                <a:cs typeface="Lucida Sans Unicode"/>
              </a:rPr>
              <a:t>11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757025" y="4993342"/>
            <a:ext cx="2073910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900" spc="310" dirty="0">
                <a:solidFill>
                  <a:srgbClr val="E12B9E"/>
                </a:solidFill>
                <a:latin typeface="Lucida Sans Unicode"/>
                <a:cs typeface="Lucida Sans Unicode"/>
              </a:rPr>
              <a:t>12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189425" y="4993342"/>
            <a:ext cx="2069464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marL="8890" algn="ctr">
              <a:lnSpc>
                <a:spcPct val="100000"/>
              </a:lnSpc>
            </a:pPr>
            <a:r>
              <a:rPr sz="2900" spc="225" dirty="0">
                <a:solidFill>
                  <a:srgbClr val="E12B9E"/>
                </a:solidFill>
                <a:latin typeface="Lucida Sans Unicode"/>
                <a:cs typeface="Lucida Sans Unicode"/>
              </a:rPr>
              <a:t>13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7722637" y="4357337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5656717" y="4993342"/>
            <a:ext cx="2066289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900" spc="375" dirty="0">
                <a:solidFill>
                  <a:srgbClr val="E12B9E"/>
                </a:solidFill>
                <a:latin typeface="Lucida Sans Unicode"/>
                <a:cs typeface="Lucida Sans Unicode"/>
              </a:rPr>
              <a:t>14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965576" y="6890216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896481" y="7526221"/>
            <a:ext cx="2069464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900" spc="300" dirty="0">
                <a:solidFill>
                  <a:srgbClr val="E12B9E"/>
                </a:solidFill>
                <a:latin typeface="Lucida Sans Unicode"/>
                <a:cs typeface="Lucida Sans Unicode"/>
              </a:rPr>
              <a:t>15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409111" y="6890216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340016" y="7526221"/>
            <a:ext cx="2069464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900" spc="370" dirty="0">
                <a:solidFill>
                  <a:srgbClr val="E12B9E"/>
                </a:solidFill>
                <a:latin typeface="Lucida Sans Unicode"/>
                <a:cs typeface="Lucida Sans Unicode"/>
              </a:rPr>
              <a:t>16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933397" y="6890216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869065" y="7526221"/>
            <a:ext cx="2064385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900" spc="295" dirty="0">
                <a:solidFill>
                  <a:srgbClr val="E12B9E"/>
                </a:solidFill>
                <a:latin typeface="Lucida Sans Unicode"/>
                <a:cs typeface="Lucida Sans Unicode"/>
              </a:rPr>
              <a:t>17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0473445" y="6890216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8409113" y="7526221"/>
            <a:ext cx="2064385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900" spc="395" dirty="0">
                <a:solidFill>
                  <a:srgbClr val="E12B9E"/>
                </a:solidFill>
                <a:latin typeface="Lucida Sans Unicode"/>
                <a:cs typeface="Lucida Sans Unicode"/>
              </a:rPr>
              <a:t>18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2826120" y="6890216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0757025" y="7526221"/>
            <a:ext cx="2069464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900" spc="370" dirty="0">
                <a:solidFill>
                  <a:srgbClr val="E12B9E"/>
                </a:solidFill>
                <a:latin typeface="Lucida Sans Unicode"/>
                <a:cs typeface="Lucida Sans Unicode"/>
              </a:rPr>
              <a:t>19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5253758" y="6890216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3189425" y="7526221"/>
            <a:ext cx="2064385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marL="682625">
              <a:lnSpc>
                <a:spcPct val="100000"/>
              </a:lnSpc>
            </a:pPr>
            <a:r>
              <a:rPr sz="2900" spc="894" dirty="0">
                <a:solidFill>
                  <a:srgbClr val="E12B9E"/>
                </a:solidFill>
                <a:latin typeface="Lucida Sans Unicode"/>
                <a:cs typeface="Lucida Sans Unicode"/>
              </a:rPr>
              <a:t>20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7722637" y="6890216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5656717" y="7526221"/>
            <a:ext cx="2066289" cy="2073275"/>
          </a:xfrm>
          <a:prstGeom prst="rect">
            <a:avLst/>
          </a:prstGeom>
          <a:solidFill>
            <a:srgbClr val="9ADEF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900" spc="310" dirty="0">
                <a:solidFill>
                  <a:srgbClr val="E12B9E"/>
                </a:solidFill>
                <a:latin typeface="Lucida Sans Unicode"/>
                <a:cs typeface="Lucida Sans Unicode"/>
              </a:rPr>
              <a:t>21</a:t>
            </a:r>
            <a:endParaRPr sz="29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8BD4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722637" y="4357335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5945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16000" y="1506213"/>
            <a:ext cx="15969615" cy="2425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799"/>
              </a:lnSpc>
              <a:spcBef>
                <a:spcPts val="100"/>
              </a:spcBef>
            </a:pPr>
            <a:r>
              <a:rPr sz="3400" b="1" spc="20" dirty="0">
                <a:solidFill>
                  <a:srgbClr val="E12B9E"/>
                </a:solidFill>
                <a:latin typeface="Arial"/>
                <a:cs typeface="Arial"/>
              </a:rPr>
              <a:t>После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100" dirty="0">
                <a:solidFill>
                  <a:srgbClr val="E12B9E"/>
                </a:solidFill>
                <a:latin typeface="Arial"/>
                <a:cs typeface="Arial"/>
              </a:rPr>
              <a:t>того,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315" dirty="0">
                <a:solidFill>
                  <a:srgbClr val="E12B9E"/>
                </a:solidFill>
                <a:latin typeface="Arial"/>
                <a:cs typeface="Arial"/>
              </a:rPr>
              <a:t>как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15" dirty="0">
                <a:solidFill>
                  <a:srgbClr val="E12B9E"/>
                </a:solidFill>
                <a:latin typeface="Arial"/>
                <a:cs typeface="Arial"/>
              </a:rPr>
              <a:t>все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200" dirty="0">
                <a:solidFill>
                  <a:srgbClr val="E12B9E"/>
                </a:solidFill>
                <a:latin typeface="Arial"/>
                <a:cs typeface="Arial"/>
              </a:rPr>
              <a:t>участники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150" dirty="0">
                <a:solidFill>
                  <a:srgbClr val="E12B9E"/>
                </a:solidFill>
                <a:latin typeface="Arial"/>
                <a:cs typeface="Arial"/>
              </a:rPr>
              <a:t>получили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75" dirty="0">
                <a:solidFill>
                  <a:srgbClr val="E12B9E"/>
                </a:solidFill>
                <a:latin typeface="Arial"/>
                <a:cs typeface="Arial"/>
              </a:rPr>
              <a:t>свои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30" dirty="0">
                <a:solidFill>
                  <a:srgbClr val="E12B9E"/>
                </a:solidFill>
                <a:latin typeface="Arial"/>
                <a:cs typeface="Arial"/>
              </a:rPr>
              <a:t>слова,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50" dirty="0">
                <a:solidFill>
                  <a:srgbClr val="E12B9E"/>
                </a:solidFill>
                <a:latin typeface="Arial"/>
                <a:cs typeface="Arial"/>
              </a:rPr>
              <a:t>для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185" dirty="0">
                <a:solidFill>
                  <a:srgbClr val="E12B9E"/>
                </a:solidFill>
                <a:latin typeface="Arial"/>
                <a:cs typeface="Arial"/>
              </a:rPr>
              <a:t>дальнейшей </a:t>
            </a:r>
            <a:r>
              <a:rPr sz="3400" b="1" spc="-930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75" dirty="0">
                <a:solidFill>
                  <a:srgbClr val="E12B9E"/>
                </a:solidFill>
                <a:latin typeface="Arial"/>
                <a:cs typeface="Arial"/>
              </a:rPr>
              <a:t>работы</a:t>
            </a:r>
            <a:r>
              <a:rPr sz="3400" b="1" spc="-70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125" dirty="0">
                <a:solidFill>
                  <a:srgbClr val="E12B9E"/>
                </a:solidFill>
                <a:latin typeface="Arial"/>
                <a:cs typeface="Arial"/>
              </a:rPr>
              <a:t>необходимо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95" dirty="0">
                <a:solidFill>
                  <a:srgbClr val="E12B9E"/>
                </a:solidFill>
                <a:latin typeface="Arial"/>
                <a:cs typeface="Arial"/>
              </a:rPr>
              <a:t>объединиться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80" dirty="0">
                <a:solidFill>
                  <a:srgbClr val="E12B9E"/>
                </a:solidFill>
                <a:latin typeface="Arial"/>
                <a:cs typeface="Arial"/>
              </a:rPr>
              <a:t>в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75" dirty="0">
                <a:solidFill>
                  <a:srgbClr val="E12B9E"/>
                </a:solidFill>
                <a:latin typeface="Arial"/>
                <a:cs typeface="Arial"/>
              </a:rPr>
              <a:t>пары.</a:t>
            </a:r>
            <a:endParaRPr sz="3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z="3400" b="1" spc="-20" dirty="0">
                <a:solidFill>
                  <a:srgbClr val="E12B9E"/>
                </a:solidFill>
                <a:latin typeface="Arial"/>
                <a:cs typeface="Arial"/>
              </a:rPr>
              <a:t>Выбор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90" dirty="0">
                <a:solidFill>
                  <a:srgbClr val="E12B9E"/>
                </a:solidFill>
                <a:latin typeface="Arial"/>
                <a:cs typeface="Arial"/>
              </a:rPr>
              <a:t>пары</a:t>
            </a:r>
            <a:r>
              <a:rPr sz="3400" b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65" dirty="0">
                <a:solidFill>
                  <a:srgbClr val="E12B9E"/>
                </a:solidFill>
                <a:latin typeface="Arial"/>
                <a:cs typeface="Arial"/>
              </a:rPr>
              <a:t>определяется</a:t>
            </a:r>
            <a:r>
              <a:rPr sz="3400" b="1" spc="-60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b="1" spc="70" dirty="0">
                <a:solidFill>
                  <a:srgbClr val="E12B9E"/>
                </a:solidFill>
                <a:latin typeface="Arial"/>
                <a:cs typeface="Arial"/>
              </a:rPr>
              <a:t>самостоятельно.</a:t>
            </a:r>
            <a:endParaRPr sz="3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z="3400" i="1" spc="-100" dirty="0">
                <a:solidFill>
                  <a:srgbClr val="E12B9E"/>
                </a:solidFill>
                <a:latin typeface="Arial"/>
                <a:cs typeface="Arial"/>
              </a:rPr>
              <a:t>Задание</a:t>
            </a:r>
            <a:r>
              <a:rPr sz="3400" i="1" spc="-70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i="1" spc="15" dirty="0">
                <a:solidFill>
                  <a:srgbClr val="E12B9E"/>
                </a:solidFill>
                <a:latin typeface="Arial"/>
                <a:cs typeface="Arial"/>
              </a:rPr>
              <a:t>должно</a:t>
            </a:r>
            <a:r>
              <a:rPr sz="3400" i="1" spc="-65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i="1" spc="-110" dirty="0">
                <a:solidFill>
                  <a:srgbClr val="E12B9E"/>
                </a:solidFill>
                <a:latin typeface="Arial"/>
                <a:cs typeface="Arial"/>
              </a:rPr>
              <a:t>быть</a:t>
            </a:r>
            <a:r>
              <a:rPr sz="3400" i="1" spc="-65" dirty="0">
                <a:solidFill>
                  <a:srgbClr val="E12B9E"/>
                </a:solidFill>
                <a:latin typeface="Arial"/>
                <a:cs typeface="Arial"/>
              </a:rPr>
              <a:t> выполнено </a:t>
            </a:r>
            <a:r>
              <a:rPr sz="3400" i="1" spc="-85" dirty="0">
                <a:solidFill>
                  <a:srgbClr val="E12B9E"/>
                </a:solidFill>
                <a:latin typeface="Arial"/>
                <a:cs typeface="Arial"/>
              </a:rPr>
              <a:t>максимально</a:t>
            </a:r>
            <a:r>
              <a:rPr sz="3400" i="1" spc="-70" dirty="0">
                <a:solidFill>
                  <a:srgbClr val="E12B9E"/>
                </a:solidFill>
                <a:latin typeface="Arial"/>
                <a:cs typeface="Arial"/>
              </a:rPr>
              <a:t> </a:t>
            </a:r>
            <a:r>
              <a:rPr sz="3400" i="1" spc="-90" dirty="0">
                <a:solidFill>
                  <a:srgbClr val="E12B9E"/>
                </a:solidFill>
                <a:latin typeface="Arial"/>
                <a:cs typeface="Arial"/>
              </a:rPr>
              <a:t>быстро!</a:t>
            </a:r>
            <a:endParaRPr sz="3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682701" y="4265508"/>
            <a:ext cx="6632575" cy="6016625"/>
            <a:chOff x="5682701" y="4265508"/>
            <a:chExt cx="6632575" cy="601662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82701" y="4803751"/>
              <a:ext cx="1812743" cy="2595822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6878967" y="7163381"/>
              <a:ext cx="605155" cy="2900045"/>
            </a:xfrm>
            <a:custGeom>
              <a:avLst/>
              <a:gdLst/>
              <a:ahLst/>
              <a:cxnLst/>
              <a:rect l="l" t="t" r="r" b="b"/>
              <a:pathLst>
                <a:path w="605154" h="2900045">
                  <a:moveTo>
                    <a:pt x="0" y="2899732"/>
                  </a:moveTo>
                  <a:lnTo>
                    <a:pt x="604799" y="2899732"/>
                  </a:lnTo>
                  <a:lnTo>
                    <a:pt x="604799" y="0"/>
                  </a:lnTo>
                  <a:lnTo>
                    <a:pt x="0" y="0"/>
                  </a:lnTo>
                  <a:lnTo>
                    <a:pt x="0" y="2899732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567403" y="7163381"/>
              <a:ext cx="311785" cy="2900045"/>
            </a:xfrm>
            <a:custGeom>
              <a:avLst/>
              <a:gdLst/>
              <a:ahLst/>
              <a:cxnLst/>
              <a:rect l="l" t="t" r="r" b="b"/>
              <a:pathLst>
                <a:path w="311784" h="2900045">
                  <a:moveTo>
                    <a:pt x="311563" y="2899732"/>
                  </a:moveTo>
                  <a:lnTo>
                    <a:pt x="0" y="2899732"/>
                  </a:lnTo>
                  <a:lnTo>
                    <a:pt x="0" y="0"/>
                  </a:lnTo>
                  <a:lnTo>
                    <a:pt x="311563" y="0"/>
                  </a:lnTo>
                  <a:lnTo>
                    <a:pt x="311563" y="2899732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751369" y="4265510"/>
              <a:ext cx="3792220" cy="2752090"/>
            </a:xfrm>
            <a:custGeom>
              <a:avLst/>
              <a:gdLst/>
              <a:ahLst/>
              <a:cxnLst/>
              <a:rect l="l" t="t" r="r" b="b"/>
              <a:pathLst>
                <a:path w="3792220" h="2752090">
                  <a:moveTo>
                    <a:pt x="3791877" y="137375"/>
                  </a:moveTo>
                  <a:lnTo>
                    <a:pt x="3647122" y="137375"/>
                  </a:lnTo>
                  <a:lnTo>
                    <a:pt x="3647122" y="2614130"/>
                  </a:lnTo>
                  <a:lnTo>
                    <a:pt x="3791877" y="2614130"/>
                  </a:lnTo>
                  <a:lnTo>
                    <a:pt x="3791877" y="137375"/>
                  </a:lnTo>
                  <a:close/>
                </a:path>
                <a:path w="3792220" h="2752090">
                  <a:moveTo>
                    <a:pt x="3791877" y="0"/>
                  </a:moveTo>
                  <a:lnTo>
                    <a:pt x="0" y="0"/>
                  </a:lnTo>
                  <a:lnTo>
                    <a:pt x="0" y="137083"/>
                  </a:lnTo>
                  <a:lnTo>
                    <a:pt x="0" y="2614688"/>
                  </a:lnTo>
                  <a:lnTo>
                    <a:pt x="0" y="2751772"/>
                  </a:lnTo>
                  <a:lnTo>
                    <a:pt x="3791877" y="2751772"/>
                  </a:lnTo>
                  <a:lnTo>
                    <a:pt x="3791877" y="2614688"/>
                  </a:lnTo>
                  <a:lnTo>
                    <a:pt x="144754" y="2614688"/>
                  </a:lnTo>
                  <a:lnTo>
                    <a:pt x="144754" y="137083"/>
                  </a:lnTo>
                  <a:lnTo>
                    <a:pt x="3791877" y="137083"/>
                  </a:lnTo>
                  <a:lnTo>
                    <a:pt x="3791877" y="0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896130" y="4402875"/>
              <a:ext cx="3502660" cy="2477135"/>
            </a:xfrm>
            <a:custGeom>
              <a:avLst/>
              <a:gdLst/>
              <a:ahLst/>
              <a:cxnLst/>
              <a:rect l="l" t="t" r="r" b="b"/>
              <a:pathLst>
                <a:path w="3502659" h="2477134">
                  <a:moveTo>
                    <a:pt x="0" y="0"/>
                  </a:moveTo>
                  <a:lnTo>
                    <a:pt x="3502368" y="0"/>
                  </a:lnTo>
                  <a:lnTo>
                    <a:pt x="3502368" y="2476760"/>
                  </a:lnTo>
                  <a:lnTo>
                    <a:pt x="0" y="2476760"/>
                  </a:lnTo>
                  <a:lnTo>
                    <a:pt x="0" y="0"/>
                  </a:lnTo>
                  <a:close/>
                </a:path>
              </a:pathLst>
            </a:custGeom>
            <a:ln w="3955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302240" y="5762967"/>
              <a:ext cx="1237615" cy="4177665"/>
            </a:xfrm>
            <a:custGeom>
              <a:avLst/>
              <a:gdLst/>
              <a:ahLst/>
              <a:cxnLst/>
              <a:rect l="l" t="t" r="r" b="b"/>
              <a:pathLst>
                <a:path w="1237615" h="4177665">
                  <a:moveTo>
                    <a:pt x="1151229" y="413753"/>
                  </a:moveTo>
                  <a:lnTo>
                    <a:pt x="1035761" y="0"/>
                  </a:lnTo>
                  <a:lnTo>
                    <a:pt x="1004227" y="22440"/>
                  </a:lnTo>
                  <a:lnTo>
                    <a:pt x="975614" y="52070"/>
                  </a:lnTo>
                  <a:lnTo>
                    <a:pt x="949921" y="88938"/>
                  </a:lnTo>
                  <a:lnTo>
                    <a:pt x="927138" y="133070"/>
                  </a:lnTo>
                  <a:lnTo>
                    <a:pt x="907275" y="184505"/>
                  </a:lnTo>
                  <a:lnTo>
                    <a:pt x="890333" y="243268"/>
                  </a:lnTo>
                  <a:lnTo>
                    <a:pt x="876325" y="309422"/>
                  </a:lnTo>
                  <a:lnTo>
                    <a:pt x="766356" y="845807"/>
                  </a:lnTo>
                  <a:lnTo>
                    <a:pt x="720229" y="870508"/>
                  </a:lnTo>
                  <a:lnTo>
                    <a:pt x="675322" y="895210"/>
                  </a:lnTo>
                  <a:lnTo>
                    <a:pt x="631634" y="919924"/>
                  </a:lnTo>
                  <a:lnTo>
                    <a:pt x="589178" y="944626"/>
                  </a:lnTo>
                  <a:lnTo>
                    <a:pt x="547941" y="969327"/>
                  </a:lnTo>
                  <a:lnTo>
                    <a:pt x="480580" y="1011275"/>
                  </a:lnTo>
                  <a:lnTo>
                    <a:pt x="445325" y="1034465"/>
                  </a:lnTo>
                  <a:lnTo>
                    <a:pt x="403809" y="1062685"/>
                  </a:lnTo>
                  <a:lnTo>
                    <a:pt x="357670" y="1095006"/>
                  </a:lnTo>
                  <a:lnTo>
                    <a:pt x="308584" y="1130490"/>
                  </a:lnTo>
                  <a:lnTo>
                    <a:pt x="258191" y="1168222"/>
                  </a:lnTo>
                  <a:lnTo>
                    <a:pt x="208140" y="1207249"/>
                  </a:lnTo>
                  <a:lnTo>
                    <a:pt x="160083" y="1246670"/>
                  </a:lnTo>
                  <a:lnTo>
                    <a:pt x="115671" y="1285544"/>
                  </a:lnTo>
                  <a:lnTo>
                    <a:pt x="76568" y="1322933"/>
                  </a:lnTo>
                  <a:lnTo>
                    <a:pt x="44411" y="1357909"/>
                  </a:lnTo>
                  <a:lnTo>
                    <a:pt x="20866" y="1389557"/>
                  </a:lnTo>
                  <a:lnTo>
                    <a:pt x="0" y="1461630"/>
                  </a:lnTo>
                  <a:lnTo>
                    <a:pt x="1892" y="1512150"/>
                  </a:lnTo>
                  <a:lnTo>
                    <a:pt x="11747" y="1565744"/>
                  </a:lnTo>
                  <a:lnTo>
                    <a:pt x="28003" y="1619719"/>
                  </a:lnTo>
                  <a:lnTo>
                    <a:pt x="49174" y="1671307"/>
                  </a:lnTo>
                  <a:lnTo>
                    <a:pt x="73723" y="1717814"/>
                  </a:lnTo>
                  <a:lnTo>
                    <a:pt x="100126" y="1756498"/>
                  </a:lnTo>
                  <a:lnTo>
                    <a:pt x="126860" y="1784642"/>
                  </a:lnTo>
                  <a:lnTo>
                    <a:pt x="152400" y="1799513"/>
                  </a:lnTo>
                  <a:lnTo>
                    <a:pt x="158813" y="1793405"/>
                  </a:lnTo>
                  <a:lnTo>
                    <a:pt x="173634" y="1752066"/>
                  </a:lnTo>
                  <a:lnTo>
                    <a:pt x="179666" y="1709356"/>
                  </a:lnTo>
                  <a:lnTo>
                    <a:pt x="183197" y="1646948"/>
                  </a:lnTo>
                  <a:lnTo>
                    <a:pt x="183057" y="1561084"/>
                  </a:lnTo>
                  <a:lnTo>
                    <a:pt x="178028" y="1448041"/>
                  </a:lnTo>
                  <a:lnTo>
                    <a:pt x="261543" y="1411071"/>
                  </a:lnTo>
                  <a:lnTo>
                    <a:pt x="609612" y="1258341"/>
                  </a:lnTo>
                  <a:lnTo>
                    <a:pt x="716559" y="1210360"/>
                  </a:lnTo>
                  <a:lnTo>
                    <a:pt x="763143" y="1188783"/>
                  </a:lnTo>
                  <a:lnTo>
                    <a:pt x="805141" y="1168679"/>
                  </a:lnTo>
                  <a:lnTo>
                    <a:pt x="842568" y="1149946"/>
                  </a:lnTo>
                  <a:lnTo>
                    <a:pt x="903732" y="1116215"/>
                  </a:lnTo>
                  <a:lnTo>
                    <a:pt x="946683" y="1086789"/>
                  </a:lnTo>
                  <a:lnTo>
                    <a:pt x="977125" y="1048956"/>
                  </a:lnTo>
                  <a:lnTo>
                    <a:pt x="1151229" y="413753"/>
                  </a:lnTo>
                  <a:close/>
                </a:path>
                <a:path w="1237615" h="4177665">
                  <a:moveTo>
                    <a:pt x="1237361" y="3507486"/>
                  </a:moveTo>
                  <a:lnTo>
                    <a:pt x="911123" y="3520287"/>
                  </a:lnTo>
                  <a:lnTo>
                    <a:pt x="969746" y="4153700"/>
                  </a:lnTo>
                  <a:lnTo>
                    <a:pt x="1115009" y="4171772"/>
                  </a:lnTo>
                  <a:lnTo>
                    <a:pt x="1164043" y="4177512"/>
                  </a:lnTo>
                  <a:lnTo>
                    <a:pt x="1205039" y="3800602"/>
                  </a:lnTo>
                  <a:lnTo>
                    <a:pt x="1237361" y="3507486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855983" y="9643754"/>
              <a:ext cx="689610" cy="572135"/>
            </a:xfrm>
            <a:custGeom>
              <a:avLst/>
              <a:gdLst/>
              <a:ahLst/>
              <a:cxnLst/>
              <a:rect l="l" t="t" r="r" b="b"/>
              <a:pathLst>
                <a:path w="689609" h="572134">
                  <a:moveTo>
                    <a:pt x="248636" y="572083"/>
                  </a:moveTo>
                  <a:lnTo>
                    <a:pt x="186396" y="571655"/>
                  </a:lnTo>
                  <a:lnTo>
                    <a:pt x="129547" y="569616"/>
                  </a:lnTo>
                  <a:lnTo>
                    <a:pt x="80288" y="565888"/>
                  </a:lnTo>
                  <a:lnTo>
                    <a:pt x="40813" y="560391"/>
                  </a:lnTo>
                  <a:lnTo>
                    <a:pt x="0" y="543783"/>
                  </a:lnTo>
                  <a:lnTo>
                    <a:pt x="3265" y="528392"/>
                  </a:lnTo>
                  <a:lnTo>
                    <a:pt x="26306" y="496189"/>
                  </a:lnTo>
                  <a:lnTo>
                    <a:pt x="88978" y="448557"/>
                  </a:lnTo>
                  <a:lnTo>
                    <a:pt x="139382" y="421604"/>
                  </a:lnTo>
                  <a:lnTo>
                    <a:pt x="192276" y="397739"/>
                  </a:lnTo>
                  <a:lnTo>
                    <a:pt x="244697" y="375846"/>
                  </a:lnTo>
                  <a:lnTo>
                    <a:pt x="293681" y="354811"/>
                  </a:lnTo>
                  <a:lnTo>
                    <a:pt x="336266" y="333519"/>
                  </a:lnTo>
                  <a:lnTo>
                    <a:pt x="369488" y="310857"/>
                  </a:lnTo>
                  <a:lnTo>
                    <a:pt x="390385" y="285709"/>
                  </a:lnTo>
                  <a:lnTo>
                    <a:pt x="380603" y="192338"/>
                  </a:lnTo>
                  <a:lnTo>
                    <a:pt x="369597" y="98983"/>
                  </a:lnTo>
                  <a:lnTo>
                    <a:pt x="357381" y="5612"/>
                  </a:lnTo>
                  <a:lnTo>
                    <a:pt x="406568" y="1490"/>
                  </a:lnTo>
                  <a:lnTo>
                    <a:pt x="466801" y="0"/>
                  </a:lnTo>
                  <a:lnTo>
                    <a:pt x="530801" y="1044"/>
                  </a:lnTo>
                  <a:lnTo>
                    <a:pt x="591287" y="4526"/>
                  </a:lnTo>
                  <a:lnTo>
                    <a:pt x="640979" y="10347"/>
                  </a:lnTo>
                  <a:lnTo>
                    <a:pt x="672596" y="18412"/>
                  </a:lnTo>
                  <a:lnTo>
                    <a:pt x="670677" y="33891"/>
                  </a:lnTo>
                  <a:lnTo>
                    <a:pt x="664121" y="79068"/>
                  </a:lnTo>
                  <a:lnTo>
                    <a:pt x="651726" y="152054"/>
                  </a:lnTo>
                  <a:lnTo>
                    <a:pt x="632290" y="250957"/>
                  </a:lnTo>
                  <a:lnTo>
                    <a:pt x="642415" y="309309"/>
                  </a:lnTo>
                  <a:lnTo>
                    <a:pt x="655711" y="368101"/>
                  </a:lnTo>
                  <a:lnTo>
                    <a:pt x="669630" y="424253"/>
                  </a:lnTo>
                  <a:lnTo>
                    <a:pt x="681620" y="474687"/>
                  </a:lnTo>
                  <a:lnTo>
                    <a:pt x="689133" y="516324"/>
                  </a:lnTo>
                  <a:lnTo>
                    <a:pt x="650852" y="536528"/>
                  </a:lnTo>
                  <a:lnTo>
                    <a:pt x="612350" y="545190"/>
                  </a:lnTo>
                  <a:lnTo>
                    <a:pt x="563869" y="552788"/>
                  </a:lnTo>
                  <a:lnTo>
                    <a:pt x="507605" y="559245"/>
                  </a:lnTo>
                  <a:lnTo>
                    <a:pt x="445754" y="564480"/>
                  </a:lnTo>
                  <a:lnTo>
                    <a:pt x="380511" y="568417"/>
                  </a:lnTo>
                  <a:lnTo>
                    <a:pt x="314074" y="570978"/>
                  </a:lnTo>
                  <a:lnTo>
                    <a:pt x="248636" y="572083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532302" y="9334515"/>
              <a:ext cx="326390" cy="670560"/>
            </a:xfrm>
            <a:custGeom>
              <a:avLst/>
              <a:gdLst/>
              <a:ahLst/>
              <a:cxnLst/>
              <a:rect l="l" t="t" r="r" b="b"/>
              <a:pathLst>
                <a:path w="326390" h="670559">
                  <a:moveTo>
                    <a:pt x="252859" y="670032"/>
                  </a:moveTo>
                  <a:lnTo>
                    <a:pt x="203855" y="664294"/>
                  </a:lnTo>
                  <a:lnTo>
                    <a:pt x="58632" y="646220"/>
                  </a:lnTo>
                  <a:lnTo>
                    <a:pt x="43733" y="488097"/>
                  </a:lnTo>
                  <a:lnTo>
                    <a:pt x="0" y="12800"/>
                  </a:lnTo>
                  <a:lnTo>
                    <a:pt x="326168" y="0"/>
                  </a:lnTo>
                  <a:lnTo>
                    <a:pt x="293843" y="293119"/>
                  </a:lnTo>
                  <a:lnTo>
                    <a:pt x="252859" y="670032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1173059" y="9708159"/>
              <a:ext cx="689610" cy="574040"/>
            </a:xfrm>
            <a:custGeom>
              <a:avLst/>
              <a:gdLst/>
              <a:ahLst/>
              <a:cxnLst/>
              <a:rect l="l" t="t" r="r" b="b"/>
              <a:pathLst>
                <a:path w="689609" h="574040">
                  <a:moveTo>
                    <a:pt x="248636" y="573608"/>
                  </a:moveTo>
                  <a:lnTo>
                    <a:pt x="186396" y="573181"/>
                  </a:lnTo>
                  <a:lnTo>
                    <a:pt x="129547" y="571141"/>
                  </a:lnTo>
                  <a:lnTo>
                    <a:pt x="80288" y="567413"/>
                  </a:lnTo>
                  <a:lnTo>
                    <a:pt x="40813" y="561917"/>
                  </a:lnTo>
                  <a:lnTo>
                    <a:pt x="0" y="545308"/>
                  </a:lnTo>
                  <a:lnTo>
                    <a:pt x="4078" y="529123"/>
                  </a:lnTo>
                  <a:lnTo>
                    <a:pt x="27323" y="497422"/>
                  </a:lnTo>
                  <a:lnTo>
                    <a:pt x="90768" y="450082"/>
                  </a:lnTo>
                  <a:lnTo>
                    <a:pt x="141172" y="423130"/>
                  </a:lnTo>
                  <a:lnTo>
                    <a:pt x="194066" y="399264"/>
                  </a:lnTo>
                  <a:lnTo>
                    <a:pt x="246487" y="377371"/>
                  </a:lnTo>
                  <a:lnTo>
                    <a:pt x="295471" y="356336"/>
                  </a:lnTo>
                  <a:lnTo>
                    <a:pt x="338056" y="335045"/>
                  </a:lnTo>
                  <a:lnTo>
                    <a:pt x="371278" y="312383"/>
                  </a:lnTo>
                  <a:lnTo>
                    <a:pt x="392174" y="287235"/>
                  </a:lnTo>
                  <a:lnTo>
                    <a:pt x="382411" y="193848"/>
                  </a:lnTo>
                  <a:lnTo>
                    <a:pt x="371439" y="100476"/>
                  </a:lnTo>
                  <a:lnTo>
                    <a:pt x="359242" y="7137"/>
                  </a:lnTo>
                  <a:lnTo>
                    <a:pt x="389792" y="1536"/>
                  </a:lnTo>
                  <a:lnTo>
                    <a:pt x="437360" y="0"/>
                  </a:lnTo>
                  <a:lnTo>
                    <a:pt x="494737" y="1889"/>
                  </a:lnTo>
                  <a:lnTo>
                    <a:pt x="554711" y="6567"/>
                  </a:lnTo>
                  <a:lnTo>
                    <a:pt x="610071" y="13394"/>
                  </a:lnTo>
                  <a:lnTo>
                    <a:pt x="653607" y="21735"/>
                  </a:lnTo>
                  <a:lnTo>
                    <a:pt x="678108" y="30949"/>
                  </a:lnTo>
                  <a:lnTo>
                    <a:pt x="632290" y="252410"/>
                  </a:lnTo>
                  <a:lnTo>
                    <a:pt x="642415" y="310763"/>
                  </a:lnTo>
                  <a:lnTo>
                    <a:pt x="655711" y="369559"/>
                  </a:lnTo>
                  <a:lnTo>
                    <a:pt x="669630" y="425722"/>
                  </a:lnTo>
                  <a:lnTo>
                    <a:pt x="681620" y="476177"/>
                  </a:lnTo>
                  <a:lnTo>
                    <a:pt x="689133" y="517849"/>
                  </a:lnTo>
                  <a:lnTo>
                    <a:pt x="650852" y="538053"/>
                  </a:lnTo>
                  <a:lnTo>
                    <a:pt x="612350" y="546715"/>
                  </a:lnTo>
                  <a:lnTo>
                    <a:pt x="563869" y="554314"/>
                  </a:lnTo>
                  <a:lnTo>
                    <a:pt x="507605" y="560770"/>
                  </a:lnTo>
                  <a:lnTo>
                    <a:pt x="445754" y="566006"/>
                  </a:lnTo>
                  <a:lnTo>
                    <a:pt x="380511" y="569943"/>
                  </a:lnTo>
                  <a:lnTo>
                    <a:pt x="314074" y="572503"/>
                  </a:lnTo>
                  <a:lnTo>
                    <a:pt x="248636" y="573608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982484" y="6729540"/>
              <a:ext cx="1332865" cy="2809875"/>
            </a:xfrm>
            <a:custGeom>
              <a:avLst/>
              <a:gdLst/>
              <a:ahLst/>
              <a:cxnLst/>
              <a:rect l="l" t="t" r="r" b="b"/>
              <a:pathLst>
                <a:path w="1332865" h="2809875">
                  <a:moveTo>
                    <a:pt x="630349" y="2809406"/>
                  </a:moveTo>
                  <a:lnTo>
                    <a:pt x="582488" y="2806402"/>
                  </a:lnTo>
                  <a:lnTo>
                    <a:pt x="535141" y="2799048"/>
                  </a:lnTo>
                  <a:lnTo>
                    <a:pt x="496069" y="2789078"/>
                  </a:lnTo>
                  <a:lnTo>
                    <a:pt x="417020" y="2764738"/>
                  </a:lnTo>
                  <a:lnTo>
                    <a:pt x="370020" y="2752132"/>
                  </a:lnTo>
                  <a:lnTo>
                    <a:pt x="313353" y="2740411"/>
                  </a:lnTo>
                  <a:lnTo>
                    <a:pt x="271083" y="2736918"/>
                  </a:lnTo>
                  <a:lnTo>
                    <a:pt x="218683" y="2735956"/>
                  </a:lnTo>
                  <a:lnTo>
                    <a:pt x="161731" y="2735347"/>
                  </a:lnTo>
                  <a:lnTo>
                    <a:pt x="105809" y="2732912"/>
                  </a:lnTo>
                  <a:lnTo>
                    <a:pt x="56493" y="2726471"/>
                  </a:lnTo>
                  <a:lnTo>
                    <a:pt x="19364" y="2713847"/>
                  </a:lnTo>
                  <a:lnTo>
                    <a:pt x="0" y="2692858"/>
                  </a:lnTo>
                  <a:lnTo>
                    <a:pt x="4158" y="2652088"/>
                  </a:lnTo>
                  <a:lnTo>
                    <a:pt x="16779" y="2520005"/>
                  </a:lnTo>
                  <a:lnTo>
                    <a:pt x="77603" y="1826809"/>
                  </a:lnTo>
                  <a:lnTo>
                    <a:pt x="99722" y="1592678"/>
                  </a:lnTo>
                  <a:lnTo>
                    <a:pt x="117794" y="1416407"/>
                  </a:lnTo>
                  <a:lnTo>
                    <a:pt x="130641" y="1299808"/>
                  </a:lnTo>
                  <a:lnTo>
                    <a:pt x="144184" y="1184710"/>
                  </a:lnTo>
                  <a:lnTo>
                    <a:pt x="158473" y="1071771"/>
                  </a:lnTo>
                  <a:lnTo>
                    <a:pt x="173557" y="961649"/>
                  </a:lnTo>
                  <a:lnTo>
                    <a:pt x="189485" y="855004"/>
                  </a:lnTo>
                  <a:lnTo>
                    <a:pt x="197781" y="803192"/>
                  </a:lnTo>
                  <a:lnTo>
                    <a:pt x="206307" y="752495"/>
                  </a:lnTo>
                  <a:lnTo>
                    <a:pt x="215069" y="702997"/>
                  </a:lnTo>
                  <a:lnTo>
                    <a:pt x="224072" y="654779"/>
                  </a:lnTo>
                  <a:lnTo>
                    <a:pt x="233324" y="607925"/>
                  </a:lnTo>
                  <a:lnTo>
                    <a:pt x="242830" y="562516"/>
                  </a:lnTo>
                  <a:lnTo>
                    <a:pt x="252597" y="518636"/>
                  </a:lnTo>
                  <a:lnTo>
                    <a:pt x="262630" y="476365"/>
                  </a:lnTo>
                  <a:lnTo>
                    <a:pt x="272935" y="435787"/>
                  </a:lnTo>
                  <a:lnTo>
                    <a:pt x="283520" y="396984"/>
                  </a:lnTo>
                  <a:lnTo>
                    <a:pt x="294390" y="360038"/>
                  </a:lnTo>
                  <a:lnTo>
                    <a:pt x="317010" y="292047"/>
                  </a:lnTo>
                  <a:lnTo>
                    <a:pt x="340844" y="232473"/>
                  </a:lnTo>
                  <a:lnTo>
                    <a:pt x="508304" y="174587"/>
                  </a:lnTo>
                  <a:lnTo>
                    <a:pt x="1009789" y="0"/>
                  </a:lnTo>
                  <a:lnTo>
                    <a:pt x="1019763" y="40368"/>
                  </a:lnTo>
                  <a:lnTo>
                    <a:pt x="1029687" y="82726"/>
                  </a:lnTo>
                  <a:lnTo>
                    <a:pt x="1039556" y="126980"/>
                  </a:lnTo>
                  <a:lnTo>
                    <a:pt x="1049364" y="173039"/>
                  </a:lnTo>
                  <a:lnTo>
                    <a:pt x="1059105" y="220811"/>
                  </a:lnTo>
                  <a:lnTo>
                    <a:pt x="1068772" y="270205"/>
                  </a:lnTo>
                  <a:lnTo>
                    <a:pt x="1087865" y="373488"/>
                  </a:lnTo>
                  <a:lnTo>
                    <a:pt x="1106595" y="482155"/>
                  </a:lnTo>
                  <a:lnTo>
                    <a:pt x="1124916" y="595470"/>
                  </a:lnTo>
                  <a:lnTo>
                    <a:pt x="1142779" y="712699"/>
                  </a:lnTo>
                  <a:lnTo>
                    <a:pt x="1160139" y="833108"/>
                  </a:lnTo>
                  <a:lnTo>
                    <a:pt x="1176948" y="955961"/>
                  </a:lnTo>
                  <a:lnTo>
                    <a:pt x="1193159" y="1080524"/>
                  </a:lnTo>
                  <a:lnTo>
                    <a:pt x="1216251" y="1268968"/>
                  </a:lnTo>
                  <a:lnTo>
                    <a:pt x="1237732" y="1457128"/>
                  </a:lnTo>
                  <a:lnTo>
                    <a:pt x="1257445" y="1642523"/>
                  </a:lnTo>
                  <a:lnTo>
                    <a:pt x="1275229" y="1822675"/>
                  </a:lnTo>
                  <a:lnTo>
                    <a:pt x="1290927" y="1995104"/>
                  </a:lnTo>
                  <a:lnTo>
                    <a:pt x="1304378" y="2157331"/>
                  </a:lnTo>
                  <a:lnTo>
                    <a:pt x="1315425" y="2306876"/>
                  </a:lnTo>
                  <a:lnTo>
                    <a:pt x="1323909" y="2441260"/>
                  </a:lnTo>
                  <a:lnTo>
                    <a:pt x="1328062" y="2521202"/>
                  </a:lnTo>
                  <a:lnTo>
                    <a:pt x="1330958" y="2592570"/>
                  </a:lnTo>
                  <a:lnTo>
                    <a:pt x="1332550" y="2654628"/>
                  </a:lnTo>
                  <a:lnTo>
                    <a:pt x="1332791" y="2706642"/>
                  </a:lnTo>
                  <a:lnTo>
                    <a:pt x="1332390" y="2728653"/>
                  </a:lnTo>
                  <a:lnTo>
                    <a:pt x="1331634" y="2747877"/>
                  </a:lnTo>
                  <a:lnTo>
                    <a:pt x="1330516" y="2764224"/>
                  </a:lnTo>
                  <a:lnTo>
                    <a:pt x="1312137" y="2767590"/>
                  </a:lnTo>
                  <a:lnTo>
                    <a:pt x="1273276" y="2766469"/>
                  </a:lnTo>
                  <a:lnTo>
                    <a:pt x="1156291" y="2758842"/>
                  </a:lnTo>
                  <a:lnTo>
                    <a:pt x="1089257" y="2756374"/>
                  </a:lnTo>
                  <a:lnTo>
                    <a:pt x="1023922" y="2757495"/>
                  </a:lnTo>
                  <a:lnTo>
                    <a:pt x="965832" y="2764224"/>
                  </a:lnTo>
                  <a:lnTo>
                    <a:pt x="871553" y="2782342"/>
                  </a:lnTo>
                  <a:lnTo>
                    <a:pt x="823610" y="2791161"/>
                  </a:lnTo>
                  <a:lnTo>
                    <a:pt x="775353" y="2798939"/>
                  </a:lnTo>
                  <a:lnTo>
                    <a:pt x="726946" y="2805013"/>
                  </a:lnTo>
                  <a:lnTo>
                    <a:pt x="678556" y="2808723"/>
                  </a:lnTo>
                  <a:lnTo>
                    <a:pt x="630349" y="2809406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826700" y="5636691"/>
              <a:ext cx="1238885" cy="1462405"/>
            </a:xfrm>
            <a:custGeom>
              <a:avLst/>
              <a:gdLst/>
              <a:ahLst/>
              <a:cxnLst/>
              <a:rect l="l" t="t" r="r" b="b"/>
              <a:pathLst>
                <a:path w="1238884" h="1462404">
                  <a:moveTo>
                    <a:pt x="1238872" y="1374813"/>
                  </a:moveTo>
                  <a:lnTo>
                    <a:pt x="1237475" y="1352169"/>
                  </a:lnTo>
                  <a:lnTo>
                    <a:pt x="1232446" y="1300543"/>
                  </a:lnTo>
                  <a:lnTo>
                    <a:pt x="1225372" y="1233360"/>
                  </a:lnTo>
                  <a:lnTo>
                    <a:pt x="1207731" y="1072756"/>
                  </a:lnTo>
                  <a:lnTo>
                    <a:pt x="1182319" y="796455"/>
                  </a:lnTo>
                  <a:lnTo>
                    <a:pt x="1149108" y="441198"/>
                  </a:lnTo>
                  <a:lnTo>
                    <a:pt x="1055598" y="54914"/>
                  </a:lnTo>
                  <a:lnTo>
                    <a:pt x="915682" y="3429"/>
                  </a:lnTo>
                  <a:lnTo>
                    <a:pt x="905332" y="0"/>
                  </a:lnTo>
                  <a:lnTo>
                    <a:pt x="813917" y="13360"/>
                  </a:lnTo>
                  <a:lnTo>
                    <a:pt x="696429" y="31102"/>
                  </a:lnTo>
                  <a:lnTo>
                    <a:pt x="649706" y="54825"/>
                  </a:lnTo>
                  <a:lnTo>
                    <a:pt x="603173" y="76657"/>
                  </a:lnTo>
                  <a:lnTo>
                    <a:pt x="556983" y="96761"/>
                  </a:lnTo>
                  <a:lnTo>
                    <a:pt x="514375" y="114096"/>
                  </a:lnTo>
                  <a:lnTo>
                    <a:pt x="513156" y="113474"/>
                  </a:lnTo>
                  <a:lnTo>
                    <a:pt x="471322" y="142608"/>
                  </a:lnTo>
                  <a:lnTo>
                    <a:pt x="440359" y="175374"/>
                  </a:lnTo>
                  <a:lnTo>
                    <a:pt x="414286" y="213817"/>
                  </a:lnTo>
                  <a:lnTo>
                    <a:pt x="392645" y="256286"/>
                  </a:lnTo>
                  <a:lnTo>
                    <a:pt x="374954" y="301142"/>
                  </a:lnTo>
                  <a:lnTo>
                    <a:pt x="360730" y="346786"/>
                  </a:lnTo>
                  <a:lnTo>
                    <a:pt x="349516" y="391553"/>
                  </a:lnTo>
                  <a:lnTo>
                    <a:pt x="232740" y="966571"/>
                  </a:lnTo>
                  <a:lnTo>
                    <a:pt x="185470" y="992060"/>
                  </a:lnTo>
                  <a:lnTo>
                    <a:pt x="138391" y="1017981"/>
                  </a:lnTo>
                  <a:lnTo>
                    <a:pt x="91668" y="1044333"/>
                  </a:lnTo>
                  <a:lnTo>
                    <a:pt x="45478" y="1071130"/>
                  </a:lnTo>
                  <a:lnTo>
                    <a:pt x="0" y="1098359"/>
                  </a:lnTo>
                  <a:lnTo>
                    <a:pt x="4622" y="1124762"/>
                  </a:lnTo>
                  <a:lnTo>
                    <a:pt x="18008" y="1171270"/>
                  </a:lnTo>
                  <a:lnTo>
                    <a:pt x="36995" y="1228852"/>
                  </a:lnTo>
                  <a:lnTo>
                    <a:pt x="58458" y="1288491"/>
                  </a:lnTo>
                  <a:lnTo>
                    <a:pt x="79248" y="1341145"/>
                  </a:lnTo>
                  <a:lnTo>
                    <a:pt x="96215" y="1377797"/>
                  </a:lnTo>
                  <a:lnTo>
                    <a:pt x="106235" y="1389405"/>
                  </a:lnTo>
                  <a:lnTo>
                    <a:pt x="185788" y="1353477"/>
                  </a:lnTo>
                  <a:lnTo>
                    <a:pt x="255384" y="1320990"/>
                  </a:lnTo>
                  <a:lnTo>
                    <a:pt x="315010" y="1291590"/>
                  </a:lnTo>
                  <a:lnTo>
                    <a:pt x="364667" y="1264945"/>
                  </a:lnTo>
                  <a:lnTo>
                    <a:pt x="404355" y="1240688"/>
                  </a:lnTo>
                  <a:lnTo>
                    <a:pt x="453834" y="1198003"/>
                  </a:lnTo>
                  <a:lnTo>
                    <a:pt x="522008" y="965822"/>
                  </a:lnTo>
                  <a:lnTo>
                    <a:pt x="522147" y="967841"/>
                  </a:lnTo>
                  <a:lnTo>
                    <a:pt x="522566" y="1016368"/>
                  </a:lnTo>
                  <a:lnTo>
                    <a:pt x="520433" y="1068082"/>
                  </a:lnTo>
                  <a:lnTo>
                    <a:pt x="515708" y="1122705"/>
                  </a:lnTo>
                  <a:lnTo>
                    <a:pt x="508355" y="1180007"/>
                  </a:lnTo>
                  <a:lnTo>
                    <a:pt x="498348" y="1239723"/>
                  </a:lnTo>
                  <a:lnTo>
                    <a:pt x="485673" y="1301584"/>
                  </a:lnTo>
                  <a:lnTo>
                    <a:pt x="488429" y="1328064"/>
                  </a:lnTo>
                  <a:lnTo>
                    <a:pt x="520369" y="1373644"/>
                  </a:lnTo>
                  <a:lnTo>
                    <a:pt x="581406" y="1409585"/>
                  </a:lnTo>
                  <a:lnTo>
                    <a:pt x="620560" y="1424000"/>
                  </a:lnTo>
                  <a:lnTo>
                    <a:pt x="664235" y="1436077"/>
                  </a:lnTo>
                  <a:lnTo>
                    <a:pt x="711542" y="1445856"/>
                  </a:lnTo>
                  <a:lnTo>
                    <a:pt x="761530" y="1453349"/>
                  </a:lnTo>
                  <a:lnTo>
                    <a:pt x="813320" y="1458595"/>
                  </a:lnTo>
                  <a:lnTo>
                    <a:pt x="865962" y="1461604"/>
                  </a:lnTo>
                  <a:lnTo>
                    <a:pt x="918565" y="1462405"/>
                  </a:lnTo>
                  <a:lnTo>
                    <a:pt x="970216" y="1461033"/>
                  </a:lnTo>
                  <a:lnTo>
                    <a:pt x="1019975" y="1457515"/>
                  </a:lnTo>
                  <a:lnTo>
                    <a:pt x="1066952" y="1451864"/>
                  </a:lnTo>
                  <a:lnTo>
                    <a:pt x="1110208" y="1444117"/>
                  </a:lnTo>
                  <a:lnTo>
                    <a:pt x="1148854" y="1434299"/>
                  </a:lnTo>
                  <a:lnTo>
                    <a:pt x="1208608" y="1408544"/>
                  </a:lnTo>
                  <a:lnTo>
                    <a:pt x="1227886" y="1392669"/>
                  </a:lnTo>
                  <a:lnTo>
                    <a:pt x="1238872" y="1374813"/>
                  </a:lnTo>
                  <a:close/>
                </a:path>
              </a:pathLst>
            </a:custGeom>
            <a:solidFill>
              <a:srgbClr val="F9DF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1294047" y="5034406"/>
              <a:ext cx="467359" cy="681990"/>
            </a:xfrm>
            <a:custGeom>
              <a:avLst/>
              <a:gdLst/>
              <a:ahLst/>
              <a:cxnLst/>
              <a:rect l="l" t="t" r="r" b="b"/>
              <a:pathLst>
                <a:path w="467359" h="681989">
                  <a:moveTo>
                    <a:pt x="467334" y="640753"/>
                  </a:moveTo>
                  <a:lnTo>
                    <a:pt x="462953" y="592226"/>
                  </a:lnTo>
                  <a:lnTo>
                    <a:pt x="461137" y="542340"/>
                  </a:lnTo>
                  <a:lnTo>
                    <a:pt x="458292" y="494512"/>
                  </a:lnTo>
                  <a:lnTo>
                    <a:pt x="450799" y="452183"/>
                  </a:lnTo>
                  <a:lnTo>
                    <a:pt x="432523" y="403136"/>
                  </a:lnTo>
                  <a:lnTo>
                    <a:pt x="411657" y="360629"/>
                  </a:lnTo>
                  <a:lnTo>
                    <a:pt x="393877" y="320865"/>
                  </a:lnTo>
                  <a:lnTo>
                    <a:pt x="384873" y="280060"/>
                  </a:lnTo>
                  <a:lnTo>
                    <a:pt x="343395" y="258876"/>
                  </a:lnTo>
                  <a:lnTo>
                    <a:pt x="345770" y="246938"/>
                  </a:lnTo>
                  <a:lnTo>
                    <a:pt x="345948" y="196977"/>
                  </a:lnTo>
                  <a:lnTo>
                    <a:pt x="336905" y="152336"/>
                  </a:lnTo>
                  <a:lnTo>
                    <a:pt x="320154" y="113131"/>
                  </a:lnTo>
                  <a:lnTo>
                    <a:pt x="297256" y="79476"/>
                  </a:lnTo>
                  <a:lnTo>
                    <a:pt x="269748" y="51473"/>
                  </a:lnTo>
                  <a:lnTo>
                    <a:pt x="207035" y="12839"/>
                  </a:lnTo>
                  <a:lnTo>
                    <a:pt x="144056" y="0"/>
                  </a:lnTo>
                  <a:lnTo>
                    <a:pt x="112483" y="3543"/>
                  </a:lnTo>
                  <a:lnTo>
                    <a:pt x="82473" y="14630"/>
                  </a:lnTo>
                  <a:lnTo>
                    <a:pt x="47358" y="46266"/>
                  </a:lnTo>
                  <a:lnTo>
                    <a:pt x="35458" y="82169"/>
                  </a:lnTo>
                  <a:lnTo>
                    <a:pt x="34239" y="124587"/>
                  </a:lnTo>
                  <a:lnTo>
                    <a:pt x="31140" y="175729"/>
                  </a:lnTo>
                  <a:lnTo>
                    <a:pt x="25996" y="202806"/>
                  </a:lnTo>
                  <a:lnTo>
                    <a:pt x="18973" y="226085"/>
                  </a:lnTo>
                  <a:lnTo>
                    <a:pt x="10248" y="245249"/>
                  </a:lnTo>
                  <a:lnTo>
                    <a:pt x="0" y="259969"/>
                  </a:lnTo>
                  <a:lnTo>
                    <a:pt x="647" y="271208"/>
                  </a:lnTo>
                  <a:lnTo>
                    <a:pt x="8204" y="282613"/>
                  </a:lnTo>
                  <a:lnTo>
                    <a:pt x="22631" y="293674"/>
                  </a:lnTo>
                  <a:lnTo>
                    <a:pt x="43954" y="303872"/>
                  </a:lnTo>
                  <a:lnTo>
                    <a:pt x="42202" y="352501"/>
                  </a:lnTo>
                  <a:lnTo>
                    <a:pt x="40970" y="396328"/>
                  </a:lnTo>
                  <a:lnTo>
                    <a:pt x="42151" y="434670"/>
                  </a:lnTo>
                  <a:lnTo>
                    <a:pt x="47599" y="466839"/>
                  </a:lnTo>
                  <a:lnTo>
                    <a:pt x="64262" y="494538"/>
                  </a:lnTo>
                  <a:lnTo>
                    <a:pt x="90424" y="506196"/>
                  </a:lnTo>
                  <a:lnTo>
                    <a:pt x="123367" y="504469"/>
                  </a:lnTo>
                  <a:lnTo>
                    <a:pt x="160388" y="492023"/>
                  </a:lnTo>
                  <a:lnTo>
                    <a:pt x="192138" y="475081"/>
                  </a:lnTo>
                  <a:lnTo>
                    <a:pt x="192430" y="477786"/>
                  </a:lnTo>
                  <a:lnTo>
                    <a:pt x="214185" y="476504"/>
                  </a:lnTo>
                  <a:lnTo>
                    <a:pt x="228917" y="492531"/>
                  </a:lnTo>
                  <a:lnTo>
                    <a:pt x="236613" y="526046"/>
                  </a:lnTo>
                  <a:lnTo>
                    <a:pt x="237274" y="577202"/>
                  </a:lnTo>
                  <a:lnTo>
                    <a:pt x="230873" y="646188"/>
                  </a:lnTo>
                  <a:lnTo>
                    <a:pt x="250672" y="666648"/>
                  </a:lnTo>
                  <a:lnTo>
                    <a:pt x="293395" y="678561"/>
                  </a:lnTo>
                  <a:lnTo>
                    <a:pt x="347713" y="681926"/>
                  </a:lnTo>
                  <a:lnTo>
                    <a:pt x="402348" y="676732"/>
                  </a:lnTo>
                  <a:lnTo>
                    <a:pt x="445985" y="663016"/>
                  </a:lnTo>
                  <a:lnTo>
                    <a:pt x="467334" y="640753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1270208" y="4877064"/>
              <a:ext cx="716915" cy="680720"/>
            </a:xfrm>
            <a:custGeom>
              <a:avLst/>
              <a:gdLst/>
              <a:ahLst/>
              <a:cxnLst/>
              <a:rect l="l" t="t" r="r" b="b"/>
              <a:pathLst>
                <a:path w="716915" h="680720">
                  <a:moveTo>
                    <a:pt x="509700" y="680437"/>
                  </a:moveTo>
                  <a:lnTo>
                    <a:pt x="468754" y="679602"/>
                  </a:lnTo>
                  <a:lnTo>
                    <a:pt x="430621" y="674156"/>
                  </a:lnTo>
                  <a:lnTo>
                    <a:pt x="370346" y="648247"/>
                  </a:lnTo>
                  <a:lnTo>
                    <a:pt x="343972" y="600342"/>
                  </a:lnTo>
                  <a:lnTo>
                    <a:pt x="348218" y="567401"/>
                  </a:lnTo>
                  <a:lnTo>
                    <a:pt x="357969" y="524211"/>
                  </a:lnTo>
                  <a:lnTo>
                    <a:pt x="362064" y="477504"/>
                  </a:lnTo>
                  <a:lnTo>
                    <a:pt x="358518" y="430793"/>
                  </a:lnTo>
                  <a:lnTo>
                    <a:pt x="345349" y="387592"/>
                  </a:lnTo>
                  <a:lnTo>
                    <a:pt x="320574" y="351414"/>
                  </a:lnTo>
                  <a:lnTo>
                    <a:pt x="282211" y="325774"/>
                  </a:lnTo>
                  <a:lnTo>
                    <a:pt x="281540" y="358658"/>
                  </a:lnTo>
                  <a:lnTo>
                    <a:pt x="276734" y="391213"/>
                  </a:lnTo>
                  <a:lnTo>
                    <a:pt x="267794" y="423085"/>
                  </a:lnTo>
                  <a:lnTo>
                    <a:pt x="254720" y="453917"/>
                  </a:lnTo>
                  <a:lnTo>
                    <a:pt x="260237" y="390812"/>
                  </a:lnTo>
                  <a:lnTo>
                    <a:pt x="260250" y="339030"/>
                  </a:lnTo>
                  <a:lnTo>
                    <a:pt x="254760" y="298926"/>
                  </a:lnTo>
                  <a:lnTo>
                    <a:pt x="243766" y="270856"/>
                  </a:lnTo>
                  <a:lnTo>
                    <a:pt x="184800" y="269976"/>
                  </a:lnTo>
                  <a:lnTo>
                    <a:pt x="131033" y="265246"/>
                  </a:lnTo>
                  <a:lnTo>
                    <a:pt x="82373" y="256743"/>
                  </a:lnTo>
                  <a:lnTo>
                    <a:pt x="38726" y="244548"/>
                  </a:lnTo>
                  <a:lnTo>
                    <a:pt x="0" y="228737"/>
                  </a:lnTo>
                  <a:lnTo>
                    <a:pt x="11765" y="174681"/>
                  </a:lnTo>
                  <a:lnTo>
                    <a:pt x="29153" y="129227"/>
                  </a:lnTo>
                  <a:lnTo>
                    <a:pt x="52121" y="92398"/>
                  </a:lnTo>
                  <a:lnTo>
                    <a:pt x="80629" y="64215"/>
                  </a:lnTo>
                  <a:lnTo>
                    <a:pt x="114633" y="44700"/>
                  </a:lnTo>
                  <a:lnTo>
                    <a:pt x="154092" y="33875"/>
                  </a:lnTo>
                  <a:lnTo>
                    <a:pt x="198964" y="31762"/>
                  </a:lnTo>
                  <a:lnTo>
                    <a:pt x="249207" y="38382"/>
                  </a:lnTo>
                  <a:lnTo>
                    <a:pt x="294324" y="16441"/>
                  </a:lnTo>
                  <a:lnTo>
                    <a:pt x="339526" y="3561"/>
                  </a:lnTo>
                  <a:lnTo>
                    <a:pt x="384901" y="0"/>
                  </a:lnTo>
                  <a:lnTo>
                    <a:pt x="430533" y="6015"/>
                  </a:lnTo>
                  <a:lnTo>
                    <a:pt x="476508" y="21864"/>
                  </a:lnTo>
                  <a:lnTo>
                    <a:pt x="525745" y="57582"/>
                  </a:lnTo>
                  <a:lnTo>
                    <a:pt x="562632" y="104241"/>
                  </a:lnTo>
                  <a:lnTo>
                    <a:pt x="579952" y="142923"/>
                  </a:lnTo>
                  <a:lnTo>
                    <a:pt x="594212" y="192183"/>
                  </a:lnTo>
                  <a:lnTo>
                    <a:pt x="606634" y="247955"/>
                  </a:lnTo>
                  <a:lnTo>
                    <a:pt x="618441" y="306170"/>
                  </a:lnTo>
                  <a:lnTo>
                    <a:pt x="630857" y="362760"/>
                  </a:lnTo>
                  <a:lnTo>
                    <a:pt x="645105" y="413658"/>
                  </a:lnTo>
                  <a:lnTo>
                    <a:pt x="663990" y="468519"/>
                  </a:lnTo>
                  <a:lnTo>
                    <a:pt x="682198" y="514994"/>
                  </a:lnTo>
                  <a:lnTo>
                    <a:pt x="699721" y="552901"/>
                  </a:lnTo>
                  <a:lnTo>
                    <a:pt x="716553" y="582060"/>
                  </a:lnTo>
                  <a:lnTo>
                    <a:pt x="708761" y="605208"/>
                  </a:lnTo>
                  <a:lnTo>
                    <a:pt x="663869" y="643594"/>
                  </a:lnTo>
                  <a:lnTo>
                    <a:pt x="592482" y="669460"/>
                  </a:lnTo>
                  <a:lnTo>
                    <a:pt x="551572" y="676958"/>
                  </a:lnTo>
                  <a:lnTo>
                    <a:pt x="509700" y="680437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552419" y="5133261"/>
              <a:ext cx="121475" cy="195861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0691038" y="4569418"/>
              <a:ext cx="478790" cy="337185"/>
            </a:xfrm>
            <a:custGeom>
              <a:avLst/>
              <a:gdLst/>
              <a:ahLst/>
              <a:cxnLst/>
              <a:rect l="l" t="t" r="r" b="b"/>
              <a:pathLst>
                <a:path w="478790" h="337185">
                  <a:moveTo>
                    <a:pt x="478370" y="336875"/>
                  </a:moveTo>
                  <a:lnTo>
                    <a:pt x="0" y="336875"/>
                  </a:lnTo>
                  <a:lnTo>
                    <a:pt x="0" y="0"/>
                  </a:lnTo>
                  <a:lnTo>
                    <a:pt x="478370" y="0"/>
                  </a:lnTo>
                  <a:lnTo>
                    <a:pt x="478370" y="336875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0691038" y="5111317"/>
              <a:ext cx="478790" cy="876935"/>
            </a:xfrm>
            <a:custGeom>
              <a:avLst/>
              <a:gdLst/>
              <a:ahLst/>
              <a:cxnLst/>
              <a:rect l="l" t="t" r="r" b="b"/>
              <a:pathLst>
                <a:path w="478790" h="876935">
                  <a:moveTo>
                    <a:pt x="478358" y="540029"/>
                  </a:moveTo>
                  <a:lnTo>
                    <a:pt x="0" y="540029"/>
                  </a:lnTo>
                  <a:lnTo>
                    <a:pt x="0" y="876833"/>
                  </a:lnTo>
                  <a:lnTo>
                    <a:pt x="478358" y="876833"/>
                  </a:lnTo>
                  <a:lnTo>
                    <a:pt x="478358" y="540029"/>
                  </a:lnTo>
                  <a:close/>
                </a:path>
                <a:path w="478790" h="876935">
                  <a:moveTo>
                    <a:pt x="478358" y="0"/>
                  </a:moveTo>
                  <a:lnTo>
                    <a:pt x="0" y="0"/>
                  </a:lnTo>
                  <a:lnTo>
                    <a:pt x="0" y="336804"/>
                  </a:lnTo>
                  <a:lnTo>
                    <a:pt x="478358" y="336804"/>
                  </a:lnTo>
                  <a:lnTo>
                    <a:pt x="478358" y="0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1191386" y="10039301"/>
              <a:ext cx="326390" cy="173990"/>
            </a:xfrm>
            <a:custGeom>
              <a:avLst/>
              <a:gdLst/>
              <a:ahLst/>
              <a:cxnLst/>
              <a:rect l="l" t="t" r="r" b="b"/>
              <a:pathLst>
                <a:path w="326390" h="173990">
                  <a:moveTo>
                    <a:pt x="326239" y="0"/>
                  </a:moveTo>
                  <a:lnTo>
                    <a:pt x="283349" y="20977"/>
                  </a:lnTo>
                  <a:lnTo>
                    <a:pt x="232702" y="43133"/>
                  </a:lnTo>
                  <a:lnTo>
                    <a:pt x="178209" y="66533"/>
                  </a:lnTo>
                  <a:lnTo>
                    <a:pt x="123782" y="91245"/>
                  </a:lnTo>
                  <a:lnTo>
                    <a:pt x="73330" y="117334"/>
                  </a:lnTo>
                  <a:lnTo>
                    <a:pt x="30766" y="144866"/>
                  </a:lnTo>
                  <a:lnTo>
                    <a:pt x="0" y="173908"/>
                  </a:lnTo>
                </a:path>
              </a:pathLst>
            </a:custGeom>
            <a:ln w="18312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1353471" y="5704397"/>
              <a:ext cx="798830" cy="2096135"/>
            </a:xfrm>
            <a:custGeom>
              <a:avLst/>
              <a:gdLst/>
              <a:ahLst/>
              <a:cxnLst/>
              <a:rect l="l" t="t" r="r" b="b"/>
              <a:pathLst>
                <a:path w="798829" h="2096134">
                  <a:moveTo>
                    <a:pt x="186973" y="2095663"/>
                  </a:moveTo>
                  <a:lnTo>
                    <a:pt x="128726" y="2088309"/>
                  </a:lnTo>
                  <a:lnTo>
                    <a:pt x="65215" y="2040477"/>
                  </a:lnTo>
                  <a:lnTo>
                    <a:pt x="37496" y="1993139"/>
                  </a:lnTo>
                  <a:lnTo>
                    <a:pt x="15675" y="1925789"/>
                  </a:lnTo>
                  <a:lnTo>
                    <a:pt x="5974" y="1871615"/>
                  </a:lnTo>
                  <a:lnTo>
                    <a:pt x="837" y="1818753"/>
                  </a:lnTo>
                  <a:lnTo>
                    <a:pt x="0" y="1770281"/>
                  </a:lnTo>
                  <a:lnTo>
                    <a:pt x="3196" y="1729277"/>
                  </a:lnTo>
                  <a:lnTo>
                    <a:pt x="65144" y="1605432"/>
                  </a:lnTo>
                  <a:lnTo>
                    <a:pt x="118450" y="1518049"/>
                  </a:lnTo>
                  <a:lnTo>
                    <a:pt x="172052" y="1431628"/>
                  </a:lnTo>
                  <a:lnTo>
                    <a:pt x="225982" y="1346185"/>
                  </a:lnTo>
                  <a:lnTo>
                    <a:pt x="280271" y="1261735"/>
                  </a:lnTo>
                  <a:lnTo>
                    <a:pt x="334950" y="1178291"/>
                  </a:lnTo>
                  <a:lnTo>
                    <a:pt x="390050" y="1095869"/>
                  </a:lnTo>
                  <a:lnTo>
                    <a:pt x="445602" y="1014484"/>
                  </a:lnTo>
                  <a:lnTo>
                    <a:pt x="501639" y="934149"/>
                  </a:lnTo>
                  <a:lnTo>
                    <a:pt x="558190" y="854881"/>
                  </a:lnTo>
                  <a:lnTo>
                    <a:pt x="533694" y="775022"/>
                  </a:lnTo>
                  <a:lnTo>
                    <a:pt x="511731" y="699028"/>
                  </a:lnTo>
                  <a:lnTo>
                    <a:pt x="492303" y="626899"/>
                  </a:lnTo>
                  <a:lnTo>
                    <a:pt x="475415" y="558638"/>
                  </a:lnTo>
                  <a:lnTo>
                    <a:pt x="461068" y="494247"/>
                  </a:lnTo>
                  <a:lnTo>
                    <a:pt x="449266" y="433727"/>
                  </a:lnTo>
                  <a:lnTo>
                    <a:pt x="440013" y="377079"/>
                  </a:lnTo>
                  <a:lnTo>
                    <a:pt x="433310" y="324306"/>
                  </a:lnTo>
                  <a:lnTo>
                    <a:pt x="429162" y="275409"/>
                  </a:lnTo>
                  <a:lnTo>
                    <a:pt x="427571" y="230390"/>
                  </a:lnTo>
                  <a:lnTo>
                    <a:pt x="428541" y="189250"/>
                  </a:lnTo>
                  <a:lnTo>
                    <a:pt x="438173" y="118617"/>
                  </a:lnTo>
                  <a:lnTo>
                    <a:pt x="458084" y="63521"/>
                  </a:lnTo>
                  <a:lnTo>
                    <a:pt x="488297" y="23978"/>
                  </a:lnTo>
                  <a:lnTo>
                    <a:pt x="528838" y="0"/>
                  </a:lnTo>
                  <a:lnTo>
                    <a:pt x="550865" y="6023"/>
                  </a:lnTo>
                  <a:lnTo>
                    <a:pt x="592126" y="28765"/>
                  </a:lnTo>
                  <a:lnTo>
                    <a:pt x="629662" y="65773"/>
                  </a:lnTo>
                  <a:lnTo>
                    <a:pt x="663472" y="117055"/>
                  </a:lnTo>
                  <a:lnTo>
                    <a:pt x="693556" y="182618"/>
                  </a:lnTo>
                  <a:lnTo>
                    <a:pt x="707201" y="220758"/>
                  </a:lnTo>
                  <a:lnTo>
                    <a:pt x="719914" y="262471"/>
                  </a:lnTo>
                  <a:lnTo>
                    <a:pt x="731695" y="307758"/>
                  </a:lnTo>
                  <a:lnTo>
                    <a:pt x="742544" y="356620"/>
                  </a:lnTo>
                  <a:lnTo>
                    <a:pt x="752461" y="409058"/>
                  </a:lnTo>
                  <a:lnTo>
                    <a:pt x="761446" y="465074"/>
                  </a:lnTo>
                  <a:lnTo>
                    <a:pt x="769499" y="524668"/>
                  </a:lnTo>
                  <a:lnTo>
                    <a:pt x="776619" y="587840"/>
                  </a:lnTo>
                  <a:lnTo>
                    <a:pt x="782807" y="654593"/>
                  </a:lnTo>
                  <a:lnTo>
                    <a:pt x="788063" y="724927"/>
                  </a:lnTo>
                  <a:lnTo>
                    <a:pt x="792386" y="798843"/>
                  </a:lnTo>
                  <a:lnTo>
                    <a:pt x="795776" y="876341"/>
                  </a:lnTo>
                  <a:lnTo>
                    <a:pt x="798234" y="957424"/>
                  </a:lnTo>
                  <a:lnTo>
                    <a:pt x="787067" y="986399"/>
                  </a:lnTo>
                  <a:lnTo>
                    <a:pt x="758965" y="1047186"/>
                  </a:lnTo>
                  <a:lnTo>
                    <a:pt x="723167" y="1111748"/>
                  </a:lnTo>
                  <a:lnTo>
                    <a:pt x="702379" y="1145441"/>
                  </a:lnTo>
                  <a:lnTo>
                    <a:pt x="679664" y="1180074"/>
                  </a:lnTo>
                  <a:lnTo>
                    <a:pt x="655020" y="1215646"/>
                  </a:lnTo>
                  <a:lnTo>
                    <a:pt x="628446" y="1252155"/>
                  </a:lnTo>
                  <a:lnTo>
                    <a:pt x="599942" y="1289600"/>
                  </a:lnTo>
                  <a:lnTo>
                    <a:pt x="569505" y="1327979"/>
                  </a:lnTo>
                  <a:lnTo>
                    <a:pt x="537136" y="1367292"/>
                  </a:lnTo>
                  <a:lnTo>
                    <a:pt x="502832" y="1407537"/>
                  </a:lnTo>
                  <a:lnTo>
                    <a:pt x="466594" y="1448712"/>
                  </a:lnTo>
                  <a:lnTo>
                    <a:pt x="428418" y="1490817"/>
                  </a:lnTo>
                  <a:lnTo>
                    <a:pt x="388306" y="1533850"/>
                  </a:lnTo>
                  <a:lnTo>
                    <a:pt x="346255" y="1577810"/>
                  </a:lnTo>
                  <a:lnTo>
                    <a:pt x="302264" y="1622696"/>
                  </a:lnTo>
                  <a:lnTo>
                    <a:pt x="256332" y="1668506"/>
                  </a:lnTo>
                  <a:lnTo>
                    <a:pt x="208458" y="1715239"/>
                  </a:lnTo>
                  <a:lnTo>
                    <a:pt x="158641" y="1762893"/>
                  </a:lnTo>
                  <a:lnTo>
                    <a:pt x="175711" y="1812792"/>
                  </a:lnTo>
                  <a:lnTo>
                    <a:pt x="179694" y="1857552"/>
                  </a:lnTo>
                  <a:lnTo>
                    <a:pt x="176754" y="1899054"/>
                  </a:lnTo>
                  <a:lnTo>
                    <a:pt x="173050" y="1939180"/>
                  </a:lnTo>
                  <a:lnTo>
                    <a:pt x="174743" y="1979810"/>
                  </a:lnTo>
                  <a:lnTo>
                    <a:pt x="187994" y="2022826"/>
                  </a:lnTo>
                  <a:lnTo>
                    <a:pt x="204275" y="2046317"/>
                  </a:lnTo>
                  <a:lnTo>
                    <a:pt x="220738" y="2066544"/>
                  </a:lnTo>
                  <a:lnTo>
                    <a:pt x="225857" y="2082306"/>
                  </a:lnTo>
                  <a:lnTo>
                    <a:pt x="208111" y="2092403"/>
                  </a:lnTo>
                  <a:lnTo>
                    <a:pt x="186973" y="2095663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667895" y="5691597"/>
              <a:ext cx="497205" cy="1354455"/>
            </a:xfrm>
            <a:custGeom>
              <a:avLst/>
              <a:gdLst/>
              <a:ahLst/>
              <a:cxnLst/>
              <a:rect l="l" t="t" r="r" b="b"/>
              <a:pathLst>
                <a:path w="497204" h="1354454">
                  <a:moveTo>
                    <a:pt x="247076" y="1354112"/>
                  </a:moveTo>
                  <a:lnTo>
                    <a:pt x="208884" y="1342384"/>
                  </a:lnTo>
                  <a:lnTo>
                    <a:pt x="159025" y="1318803"/>
                  </a:lnTo>
                  <a:lnTo>
                    <a:pt x="105352" y="1288204"/>
                  </a:lnTo>
                  <a:lnTo>
                    <a:pt x="55721" y="1255429"/>
                  </a:lnTo>
                  <a:lnTo>
                    <a:pt x="17985" y="1225313"/>
                  </a:lnTo>
                  <a:lnTo>
                    <a:pt x="0" y="1202697"/>
                  </a:lnTo>
                  <a:lnTo>
                    <a:pt x="28349" y="1159614"/>
                  </a:lnTo>
                  <a:lnTo>
                    <a:pt x="56994" y="1116857"/>
                  </a:lnTo>
                  <a:lnTo>
                    <a:pt x="115001" y="1032230"/>
                  </a:lnTo>
                  <a:lnTo>
                    <a:pt x="173694" y="948636"/>
                  </a:lnTo>
                  <a:lnTo>
                    <a:pt x="232741" y="865893"/>
                  </a:lnTo>
                  <a:lnTo>
                    <a:pt x="213353" y="802578"/>
                  </a:lnTo>
                  <a:lnTo>
                    <a:pt x="195502" y="741698"/>
                  </a:lnTo>
                  <a:lnTo>
                    <a:pt x="179202" y="683249"/>
                  </a:lnTo>
                  <a:lnTo>
                    <a:pt x="164465" y="627222"/>
                  </a:lnTo>
                  <a:lnTo>
                    <a:pt x="151305" y="573612"/>
                  </a:lnTo>
                  <a:lnTo>
                    <a:pt x="139736" y="522412"/>
                  </a:lnTo>
                  <a:lnTo>
                    <a:pt x="129770" y="473615"/>
                  </a:lnTo>
                  <a:lnTo>
                    <a:pt x="121420" y="427214"/>
                  </a:lnTo>
                  <a:lnTo>
                    <a:pt x="114700" y="383202"/>
                  </a:lnTo>
                  <a:lnTo>
                    <a:pt x="109623" y="341574"/>
                  </a:lnTo>
                  <a:lnTo>
                    <a:pt x="106202" y="302321"/>
                  </a:lnTo>
                  <a:lnTo>
                    <a:pt x="104451" y="265438"/>
                  </a:lnTo>
                  <a:lnTo>
                    <a:pt x="105191" y="197095"/>
                  </a:lnTo>
                  <a:lnTo>
                    <a:pt x="112859" y="138514"/>
                  </a:lnTo>
                  <a:lnTo>
                    <a:pt x="127351" y="89698"/>
                  </a:lnTo>
                  <a:lnTo>
                    <a:pt x="148567" y="50649"/>
                  </a:lnTo>
                  <a:lnTo>
                    <a:pt x="176404" y="21368"/>
                  </a:lnTo>
                  <a:lnTo>
                    <a:pt x="210763" y="1859"/>
                  </a:lnTo>
                  <a:lnTo>
                    <a:pt x="212624" y="1859"/>
                  </a:lnTo>
                  <a:lnTo>
                    <a:pt x="214414" y="0"/>
                  </a:lnTo>
                  <a:lnTo>
                    <a:pt x="218065" y="1859"/>
                  </a:lnTo>
                  <a:lnTo>
                    <a:pt x="253869" y="13396"/>
                  </a:lnTo>
                  <a:lnTo>
                    <a:pt x="287358" y="33932"/>
                  </a:lnTo>
                  <a:lnTo>
                    <a:pt x="318468" y="63499"/>
                  </a:lnTo>
                  <a:lnTo>
                    <a:pt x="347138" y="102130"/>
                  </a:lnTo>
                  <a:lnTo>
                    <a:pt x="373304" y="149858"/>
                  </a:lnTo>
                  <a:lnTo>
                    <a:pt x="396904" y="206714"/>
                  </a:lnTo>
                  <a:lnTo>
                    <a:pt x="417875" y="272732"/>
                  </a:lnTo>
                  <a:lnTo>
                    <a:pt x="436281" y="345486"/>
                  </a:lnTo>
                  <a:lnTo>
                    <a:pt x="444568" y="385212"/>
                  </a:lnTo>
                  <a:lnTo>
                    <a:pt x="452249" y="427166"/>
                  </a:lnTo>
                  <a:lnTo>
                    <a:pt x="459329" y="471343"/>
                  </a:lnTo>
                  <a:lnTo>
                    <a:pt x="465812" y="517741"/>
                  </a:lnTo>
                  <a:lnTo>
                    <a:pt x="471703" y="566354"/>
                  </a:lnTo>
                  <a:lnTo>
                    <a:pt x="477005" y="617179"/>
                  </a:lnTo>
                  <a:lnTo>
                    <a:pt x="481723" y="670213"/>
                  </a:lnTo>
                  <a:lnTo>
                    <a:pt x="485861" y="725450"/>
                  </a:lnTo>
                  <a:lnTo>
                    <a:pt x="489423" y="782888"/>
                  </a:lnTo>
                  <a:lnTo>
                    <a:pt x="492413" y="842523"/>
                  </a:lnTo>
                  <a:lnTo>
                    <a:pt x="494837" y="904349"/>
                  </a:lnTo>
                  <a:lnTo>
                    <a:pt x="496697" y="973871"/>
                  </a:lnTo>
                  <a:lnTo>
                    <a:pt x="482434" y="1009948"/>
                  </a:lnTo>
                  <a:lnTo>
                    <a:pt x="465323" y="1047396"/>
                  </a:lnTo>
                  <a:lnTo>
                    <a:pt x="445364" y="1086229"/>
                  </a:lnTo>
                  <a:lnTo>
                    <a:pt x="422554" y="1126462"/>
                  </a:lnTo>
                  <a:lnTo>
                    <a:pt x="396895" y="1168110"/>
                  </a:lnTo>
                  <a:lnTo>
                    <a:pt x="368385" y="1211188"/>
                  </a:lnTo>
                  <a:lnTo>
                    <a:pt x="337024" y="1255710"/>
                  </a:lnTo>
                  <a:lnTo>
                    <a:pt x="302810" y="1301691"/>
                  </a:lnTo>
                  <a:lnTo>
                    <a:pt x="265745" y="1349146"/>
                  </a:lnTo>
                  <a:lnTo>
                    <a:pt x="247076" y="1354112"/>
                  </a:lnTo>
                  <a:close/>
                </a:path>
              </a:pathLst>
            </a:custGeom>
            <a:solidFill>
              <a:srgbClr val="F9DF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1253363" y="5852705"/>
              <a:ext cx="799465" cy="1188085"/>
            </a:xfrm>
            <a:custGeom>
              <a:avLst/>
              <a:gdLst/>
              <a:ahLst/>
              <a:cxnLst/>
              <a:rect l="l" t="t" r="r" b="b"/>
              <a:pathLst>
                <a:path w="799465" h="1188084">
                  <a:moveTo>
                    <a:pt x="522634" y="0"/>
                  </a:moveTo>
                  <a:lnTo>
                    <a:pt x="519632" y="34179"/>
                  </a:lnTo>
                  <a:lnTo>
                    <a:pt x="518477" y="70829"/>
                  </a:lnTo>
                  <a:lnTo>
                    <a:pt x="519167" y="109953"/>
                  </a:lnTo>
                  <a:lnTo>
                    <a:pt x="521696" y="151557"/>
                  </a:lnTo>
                  <a:lnTo>
                    <a:pt x="526061" y="195643"/>
                  </a:lnTo>
                  <a:lnTo>
                    <a:pt x="532257" y="242216"/>
                  </a:lnTo>
                  <a:lnTo>
                    <a:pt x="540281" y="291280"/>
                  </a:lnTo>
                  <a:lnTo>
                    <a:pt x="550128" y="342837"/>
                  </a:lnTo>
                  <a:lnTo>
                    <a:pt x="561794" y="396893"/>
                  </a:lnTo>
                  <a:lnTo>
                    <a:pt x="575276" y="453452"/>
                  </a:lnTo>
                  <a:lnTo>
                    <a:pt x="590569" y="512516"/>
                  </a:lnTo>
                  <a:lnTo>
                    <a:pt x="607669" y="574090"/>
                  </a:lnTo>
                  <a:lnTo>
                    <a:pt x="626572" y="638179"/>
                  </a:lnTo>
                  <a:lnTo>
                    <a:pt x="647273" y="704785"/>
                  </a:lnTo>
                  <a:lnTo>
                    <a:pt x="611198" y="755661"/>
                  </a:lnTo>
                  <a:lnTo>
                    <a:pt x="577161" y="803989"/>
                  </a:lnTo>
                  <a:lnTo>
                    <a:pt x="545141" y="849791"/>
                  </a:lnTo>
                  <a:lnTo>
                    <a:pt x="515117" y="893084"/>
                  </a:lnTo>
                  <a:lnTo>
                    <a:pt x="487065" y="933891"/>
                  </a:lnTo>
                  <a:lnTo>
                    <a:pt x="460965" y="972231"/>
                  </a:lnTo>
                  <a:lnTo>
                    <a:pt x="436794" y="1008123"/>
                  </a:lnTo>
                  <a:lnTo>
                    <a:pt x="414531" y="1041589"/>
                  </a:lnTo>
                  <a:lnTo>
                    <a:pt x="456989" y="1080797"/>
                  </a:lnTo>
                  <a:lnTo>
                    <a:pt x="499998" y="1114151"/>
                  </a:lnTo>
                  <a:lnTo>
                    <a:pt x="543511" y="1141602"/>
                  </a:lnTo>
                  <a:lnTo>
                    <a:pt x="587484" y="1163100"/>
                  </a:lnTo>
                  <a:lnTo>
                    <a:pt x="631871" y="1178595"/>
                  </a:lnTo>
                  <a:lnTo>
                    <a:pt x="676626" y="1188038"/>
                  </a:lnTo>
                </a:path>
                <a:path w="799465" h="1188084">
                  <a:moveTo>
                    <a:pt x="799404" y="1019636"/>
                  </a:moveTo>
                  <a:lnTo>
                    <a:pt x="769146" y="1063979"/>
                  </a:lnTo>
                  <a:lnTo>
                    <a:pt x="738713" y="1106599"/>
                  </a:lnTo>
                  <a:lnTo>
                    <a:pt x="707931" y="1147838"/>
                  </a:lnTo>
                  <a:lnTo>
                    <a:pt x="676626" y="1188038"/>
                  </a:lnTo>
                </a:path>
                <a:path w="799465" h="1188084">
                  <a:moveTo>
                    <a:pt x="97456" y="741397"/>
                  </a:moveTo>
                  <a:lnTo>
                    <a:pt x="92718" y="693949"/>
                  </a:lnTo>
                  <a:lnTo>
                    <a:pt x="84015" y="646750"/>
                  </a:lnTo>
                  <a:lnTo>
                    <a:pt x="71343" y="599748"/>
                  </a:lnTo>
                  <a:lnTo>
                    <a:pt x="54697" y="552896"/>
                  </a:lnTo>
                  <a:lnTo>
                    <a:pt x="34074" y="506143"/>
                  </a:lnTo>
                  <a:lnTo>
                    <a:pt x="9470" y="459440"/>
                  </a:lnTo>
                  <a:lnTo>
                    <a:pt x="1522" y="430041"/>
                  </a:lnTo>
                  <a:lnTo>
                    <a:pt x="0" y="387981"/>
                  </a:lnTo>
                  <a:lnTo>
                    <a:pt x="3589" y="336605"/>
                  </a:lnTo>
                  <a:lnTo>
                    <a:pt x="10979" y="279259"/>
                  </a:lnTo>
                  <a:lnTo>
                    <a:pt x="20858" y="219290"/>
                  </a:lnTo>
                  <a:lnTo>
                    <a:pt x="31913" y="160043"/>
                  </a:lnTo>
                  <a:lnTo>
                    <a:pt x="42831" y="104864"/>
                  </a:lnTo>
                  <a:lnTo>
                    <a:pt x="52301" y="57099"/>
                  </a:lnTo>
                  <a:lnTo>
                    <a:pt x="59011" y="20093"/>
                  </a:lnTo>
                </a:path>
              </a:pathLst>
            </a:custGeom>
            <a:ln w="18318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992087" y="9254006"/>
              <a:ext cx="1404620" cy="889000"/>
            </a:xfrm>
            <a:custGeom>
              <a:avLst/>
              <a:gdLst/>
              <a:ahLst/>
              <a:cxnLst/>
              <a:rect l="l" t="t" r="r" b="b"/>
              <a:pathLst>
                <a:path w="1404620" h="889000">
                  <a:moveTo>
                    <a:pt x="691019" y="795159"/>
                  </a:moveTo>
                  <a:lnTo>
                    <a:pt x="676554" y="753859"/>
                  </a:lnTo>
                  <a:lnTo>
                    <a:pt x="644398" y="725970"/>
                  </a:lnTo>
                  <a:lnTo>
                    <a:pt x="600951" y="692391"/>
                  </a:lnTo>
                  <a:lnTo>
                    <a:pt x="553999" y="656678"/>
                  </a:lnTo>
                  <a:lnTo>
                    <a:pt x="511327" y="622401"/>
                  </a:lnTo>
                  <a:lnTo>
                    <a:pt x="480720" y="593090"/>
                  </a:lnTo>
                  <a:lnTo>
                    <a:pt x="444944" y="545414"/>
                  </a:lnTo>
                  <a:lnTo>
                    <a:pt x="419989" y="498589"/>
                  </a:lnTo>
                  <a:lnTo>
                    <a:pt x="405701" y="452793"/>
                  </a:lnTo>
                  <a:lnTo>
                    <a:pt x="401904" y="408165"/>
                  </a:lnTo>
                  <a:lnTo>
                    <a:pt x="403631" y="379183"/>
                  </a:lnTo>
                  <a:lnTo>
                    <a:pt x="408711" y="338340"/>
                  </a:lnTo>
                  <a:lnTo>
                    <a:pt x="416941" y="285623"/>
                  </a:lnTo>
                  <a:lnTo>
                    <a:pt x="428167" y="221030"/>
                  </a:lnTo>
                  <a:lnTo>
                    <a:pt x="442201" y="144589"/>
                  </a:lnTo>
                  <a:lnTo>
                    <a:pt x="423100" y="122250"/>
                  </a:lnTo>
                  <a:lnTo>
                    <a:pt x="366356" y="72961"/>
                  </a:lnTo>
                  <a:lnTo>
                    <a:pt x="272859" y="23342"/>
                  </a:lnTo>
                  <a:lnTo>
                    <a:pt x="143459" y="0"/>
                  </a:lnTo>
                  <a:lnTo>
                    <a:pt x="138772" y="52362"/>
                  </a:lnTo>
                  <a:lnTo>
                    <a:pt x="132054" y="109308"/>
                  </a:lnTo>
                  <a:lnTo>
                    <a:pt x="123609" y="169900"/>
                  </a:lnTo>
                  <a:lnTo>
                    <a:pt x="113741" y="233159"/>
                  </a:lnTo>
                  <a:lnTo>
                    <a:pt x="102781" y="298157"/>
                  </a:lnTo>
                  <a:lnTo>
                    <a:pt x="91033" y="363905"/>
                  </a:lnTo>
                  <a:lnTo>
                    <a:pt x="66459" y="493877"/>
                  </a:lnTo>
                  <a:lnTo>
                    <a:pt x="31623" y="670661"/>
                  </a:lnTo>
                  <a:lnTo>
                    <a:pt x="13436" y="765225"/>
                  </a:lnTo>
                  <a:lnTo>
                    <a:pt x="6794" y="802652"/>
                  </a:lnTo>
                  <a:lnTo>
                    <a:pt x="2209" y="832243"/>
                  </a:lnTo>
                  <a:lnTo>
                    <a:pt x="0" y="853020"/>
                  </a:lnTo>
                  <a:lnTo>
                    <a:pt x="482" y="864031"/>
                  </a:lnTo>
                  <a:lnTo>
                    <a:pt x="46202" y="878751"/>
                  </a:lnTo>
                  <a:lnTo>
                    <a:pt x="92621" y="884389"/>
                  </a:lnTo>
                  <a:lnTo>
                    <a:pt x="139712" y="880757"/>
                  </a:lnTo>
                  <a:lnTo>
                    <a:pt x="187490" y="867676"/>
                  </a:lnTo>
                  <a:lnTo>
                    <a:pt x="188810" y="849807"/>
                  </a:lnTo>
                  <a:lnTo>
                    <a:pt x="191135" y="827417"/>
                  </a:lnTo>
                  <a:lnTo>
                    <a:pt x="247662" y="859434"/>
                  </a:lnTo>
                  <a:lnTo>
                    <a:pt x="286626" y="870991"/>
                  </a:lnTo>
                  <a:lnTo>
                    <a:pt x="332244" y="879462"/>
                  </a:lnTo>
                  <a:lnTo>
                    <a:pt x="384162" y="884809"/>
                  </a:lnTo>
                  <a:lnTo>
                    <a:pt x="441998" y="886917"/>
                  </a:lnTo>
                  <a:lnTo>
                    <a:pt x="505409" y="885736"/>
                  </a:lnTo>
                  <a:lnTo>
                    <a:pt x="574014" y="881189"/>
                  </a:lnTo>
                  <a:lnTo>
                    <a:pt x="647458" y="873188"/>
                  </a:lnTo>
                  <a:lnTo>
                    <a:pt x="669785" y="855637"/>
                  </a:lnTo>
                  <a:lnTo>
                    <a:pt x="684352" y="826249"/>
                  </a:lnTo>
                  <a:lnTo>
                    <a:pt x="691019" y="795159"/>
                  </a:lnTo>
                  <a:close/>
                </a:path>
                <a:path w="1404620" h="889000">
                  <a:moveTo>
                    <a:pt x="1404137" y="796988"/>
                  </a:moveTo>
                  <a:lnTo>
                    <a:pt x="1383779" y="755675"/>
                  </a:lnTo>
                  <a:lnTo>
                    <a:pt x="1347762" y="727786"/>
                  </a:lnTo>
                  <a:lnTo>
                    <a:pt x="1299222" y="694220"/>
                  </a:lnTo>
                  <a:lnTo>
                    <a:pt x="1246568" y="658507"/>
                  </a:lnTo>
                  <a:lnTo>
                    <a:pt x="1198181" y="624230"/>
                  </a:lnTo>
                  <a:lnTo>
                    <a:pt x="1162481" y="594944"/>
                  </a:lnTo>
                  <a:lnTo>
                    <a:pt x="1119581" y="547255"/>
                  </a:lnTo>
                  <a:lnTo>
                    <a:pt x="1087335" y="500418"/>
                  </a:lnTo>
                  <a:lnTo>
                    <a:pt x="1066088" y="454621"/>
                  </a:lnTo>
                  <a:lnTo>
                    <a:pt x="1056170" y="410019"/>
                  </a:lnTo>
                  <a:lnTo>
                    <a:pt x="1052855" y="340169"/>
                  </a:lnTo>
                  <a:lnTo>
                    <a:pt x="1053401" y="287451"/>
                  </a:lnTo>
                  <a:lnTo>
                    <a:pt x="1055192" y="222885"/>
                  </a:lnTo>
                  <a:lnTo>
                    <a:pt x="1058024" y="146443"/>
                  </a:lnTo>
                  <a:lnTo>
                    <a:pt x="1035773" y="124104"/>
                  </a:lnTo>
                  <a:lnTo>
                    <a:pt x="972096" y="74815"/>
                  </a:lnTo>
                  <a:lnTo>
                    <a:pt x="871651" y="25171"/>
                  </a:lnTo>
                  <a:lnTo>
                    <a:pt x="739089" y="1790"/>
                  </a:lnTo>
                  <a:lnTo>
                    <a:pt x="741921" y="54152"/>
                  </a:lnTo>
                  <a:lnTo>
                    <a:pt x="743407" y="111125"/>
                  </a:lnTo>
                  <a:lnTo>
                    <a:pt x="743712" y="171716"/>
                  </a:lnTo>
                  <a:lnTo>
                    <a:pt x="743013" y="234988"/>
                  </a:lnTo>
                  <a:lnTo>
                    <a:pt x="741502" y="299986"/>
                  </a:lnTo>
                  <a:lnTo>
                    <a:pt x="739343" y="365747"/>
                  </a:lnTo>
                  <a:lnTo>
                    <a:pt x="733755" y="495719"/>
                  </a:lnTo>
                  <a:lnTo>
                    <a:pt x="724877" y="672503"/>
                  </a:lnTo>
                  <a:lnTo>
                    <a:pt x="720674" y="767054"/>
                  </a:lnTo>
                  <a:lnTo>
                    <a:pt x="719594" y="804481"/>
                  </a:lnTo>
                  <a:lnTo>
                    <a:pt x="719455" y="834047"/>
                  </a:lnTo>
                  <a:lnTo>
                    <a:pt x="720407" y="854811"/>
                  </a:lnTo>
                  <a:lnTo>
                    <a:pt x="722630" y="865822"/>
                  </a:lnTo>
                  <a:lnTo>
                    <a:pt x="770382" y="880567"/>
                  </a:lnTo>
                  <a:lnTo>
                    <a:pt x="817460" y="886193"/>
                  </a:lnTo>
                  <a:lnTo>
                    <a:pt x="863841" y="882548"/>
                  </a:lnTo>
                  <a:lnTo>
                    <a:pt x="909548" y="869467"/>
                  </a:lnTo>
                  <a:lnTo>
                    <a:pt x="908469" y="851623"/>
                  </a:lnTo>
                  <a:lnTo>
                    <a:pt x="907694" y="829208"/>
                  </a:lnTo>
                  <a:lnTo>
                    <a:pt x="961910" y="858583"/>
                  </a:lnTo>
                  <a:lnTo>
                    <a:pt x="1037412" y="878293"/>
                  </a:lnTo>
                  <a:lnTo>
                    <a:pt x="1082509" y="884377"/>
                  </a:lnTo>
                  <a:lnTo>
                    <a:pt x="1132179" y="887882"/>
                  </a:lnTo>
                  <a:lnTo>
                    <a:pt x="1186141" y="888746"/>
                  </a:lnTo>
                  <a:lnTo>
                    <a:pt x="1244168" y="886917"/>
                  </a:lnTo>
                  <a:lnTo>
                    <a:pt x="1306004" y="882345"/>
                  </a:lnTo>
                  <a:lnTo>
                    <a:pt x="1371384" y="874966"/>
                  </a:lnTo>
                  <a:lnTo>
                    <a:pt x="1391932" y="857465"/>
                  </a:lnTo>
                  <a:lnTo>
                    <a:pt x="1402334" y="828090"/>
                  </a:lnTo>
                  <a:lnTo>
                    <a:pt x="1404137" y="796988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7087940" y="6489773"/>
              <a:ext cx="788670" cy="3051175"/>
            </a:xfrm>
            <a:custGeom>
              <a:avLst/>
              <a:gdLst/>
              <a:ahLst/>
              <a:cxnLst/>
              <a:rect l="l" t="t" r="r" b="b"/>
              <a:pathLst>
                <a:path w="788670" h="3051175">
                  <a:moveTo>
                    <a:pt x="206991" y="3050818"/>
                  </a:moveTo>
                  <a:lnTo>
                    <a:pt x="160065" y="3047877"/>
                  </a:lnTo>
                  <a:lnTo>
                    <a:pt x="109902" y="3039680"/>
                  </a:lnTo>
                  <a:lnTo>
                    <a:pt x="56536" y="3026257"/>
                  </a:lnTo>
                  <a:lnTo>
                    <a:pt x="0" y="3007638"/>
                  </a:lnTo>
                  <a:lnTo>
                    <a:pt x="102808" y="2027615"/>
                  </a:lnTo>
                  <a:lnTo>
                    <a:pt x="183272" y="1264909"/>
                  </a:lnTo>
                  <a:lnTo>
                    <a:pt x="171996" y="1215312"/>
                  </a:lnTo>
                  <a:lnTo>
                    <a:pt x="161860" y="1165796"/>
                  </a:lnTo>
                  <a:lnTo>
                    <a:pt x="152865" y="1116359"/>
                  </a:lnTo>
                  <a:lnTo>
                    <a:pt x="145013" y="1067002"/>
                  </a:lnTo>
                  <a:lnTo>
                    <a:pt x="138304" y="1017724"/>
                  </a:lnTo>
                  <a:lnTo>
                    <a:pt x="132741" y="968523"/>
                  </a:lnTo>
                  <a:lnTo>
                    <a:pt x="128324" y="919401"/>
                  </a:lnTo>
                  <a:lnTo>
                    <a:pt x="125054" y="870355"/>
                  </a:lnTo>
                  <a:lnTo>
                    <a:pt x="122933" y="821386"/>
                  </a:lnTo>
                  <a:lnTo>
                    <a:pt x="121962" y="772492"/>
                  </a:lnTo>
                  <a:lnTo>
                    <a:pt x="122143" y="723674"/>
                  </a:lnTo>
                  <a:lnTo>
                    <a:pt x="123476" y="674930"/>
                  </a:lnTo>
                  <a:lnTo>
                    <a:pt x="125964" y="626260"/>
                  </a:lnTo>
                  <a:lnTo>
                    <a:pt x="129606" y="577663"/>
                  </a:lnTo>
                  <a:lnTo>
                    <a:pt x="134405" y="529139"/>
                  </a:lnTo>
                  <a:lnTo>
                    <a:pt x="140362" y="480688"/>
                  </a:lnTo>
                  <a:lnTo>
                    <a:pt x="147477" y="432307"/>
                  </a:lnTo>
                  <a:lnTo>
                    <a:pt x="155753" y="383998"/>
                  </a:lnTo>
                  <a:lnTo>
                    <a:pt x="165191" y="335758"/>
                  </a:lnTo>
                  <a:lnTo>
                    <a:pt x="175791" y="287589"/>
                  </a:lnTo>
                  <a:lnTo>
                    <a:pt x="187556" y="239488"/>
                  </a:lnTo>
                  <a:lnTo>
                    <a:pt x="200485" y="191456"/>
                  </a:lnTo>
                  <a:lnTo>
                    <a:pt x="214582" y="143492"/>
                  </a:lnTo>
                  <a:lnTo>
                    <a:pt x="229846" y="95595"/>
                  </a:lnTo>
                  <a:lnTo>
                    <a:pt x="246280" y="47764"/>
                  </a:lnTo>
                  <a:lnTo>
                    <a:pt x="263883" y="0"/>
                  </a:lnTo>
                  <a:lnTo>
                    <a:pt x="284523" y="19418"/>
                  </a:lnTo>
                  <a:lnTo>
                    <a:pt x="326692" y="65475"/>
                  </a:lnTo>
                  <a:lnTo>
                    <a:pt x="370056" y="121158"/>
                  </a:lnTo>
                  <a:lnTo>
                    <a:pt x="392188" y="152609"/>
                  </a:lnTo>
                  <a:lnTo>
                    <a:pt x="414623" y="186466"/>
                  </a:lnTo>
                  <a:lnTo>
                    <a:pt x="437360" y="222730"/>
                  </a:lnTo>
                  <a:lnTo>
                    <a:pt x="460401" y="261399"/>
                  </a:lnTo>
                  <a:lnTo>
                    <a:pt x="483748" y="302475"/>
                  </a:lnTo>
                  <a:lnTo>
                    <a:pt x="507400" y="345957"/>
                  </a:lnTo>
                  <a:lnTo>
                    <a:pt x="531359" y="391844"/>
                  </a:lnTo>
                  <a:lnTo>
                    <a:pt x="555627" y="440137"/>
                  </a:lnTo>
                  <a:lnTo>
                    <a:pt x="580203" y="490836"/>
                  </a:lnTo>
                  <a:lnTo>
                    <a:pt x="605090" y="543941"/>
                  </a:lnTo>
                  <a:lnTo>
                    <a:pt x="630288" y="599451"/>
                  </a:lnTo>
                  <a:lnTo>
                    <a:pt x="655798" y="657367"/>
                  </a:lnTo>
                  <a:lnTo>
                    <a:pt x="681622" y="717688"/>
                  </a:lnTo>
                  <a:lnTo>
                    <a:pt x="707760" y="780414"/>
                  </a:lnTo>
                  <a:lnTo>
                    <a:pt x="734214" y="845546"/>
                  </a:lnTo>
                  <a:lnTo>
                    <a:pt x="760984" y="913082"/>
                  </a:lnTo>
                  <a:lnTo>
                    <a:pt x="788072" y="983024"/>
                  </a:lnTo>
                  <a:lnTo>
                    <a:pt x="757573" y="1145108"/>
                  </a:lnTo>
                  <a:lnTo>
                    <a:pt x="715152" y="1359048"/>
                  </a:lnTo>
                  <a:lnTo>
                    <a:pt x="667920" y="1585601"/>
                  </a:lnTo>
                  <a:lnTo>
                    <a:pt x="615837" y="1824787"/>
                  </a:lnTo>
                  <a:lnTo>
                    <a:pt x="558862" y="2076627"/>
                  </a:lnTo>
                  <a:lnTo>
                    <a:pt x="496957" y="2341140"/>
                  </a:lnTo>
                  <a:lnTo>
                    <a:pt x="430081" y="2618348"/>
                  </a:lnTo>
                  <a:lnTo>
                    <a:pt x="343213" y="2967782"/>
                  </a:lnTo>
                  <a:lnTo>
                    <a:pt x="328029" y="3027803"/>
                  </a:lnTo>
                  <a:lnTo>
                    <a:pt x="291006" y="3040811"/>
                  </a:lnTo>
                  <a:lnTo>
                    <a:pt x="250649" y="3048473"/>
                  </a:lnTo>
                  <a:lnTo>
                    <a:pt x="206991" y="3050818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7195884" y="5724563"/>
              <a:ext cx="375285" cy="814705"/>
            </a:xfrm>
            <a:custGeom>
              <a:avLst/>
              <a:gdLst/>
              <a:ahLst/>
              <a:cxnLst/>
              <a:rect l="l" t="t" r="r" b="b"/>
              <a:pathLst>
                <a:path w="375284" h="814704">
                  <a:moveTo>
                    <a:pt x="315373" y="814622"/>
                  </a:moveTo>
                  <a:lnTo>
                    <a:pt x="255907" y="799721"/>
                  </a:lnTo>
                  <a:lnTo>
                    <a:pt x="201565" y="783316"/>
                  </a:lnTo>
                  <a:lnTo>
                    <a:pt x="152318" y="765472"/>
                  </a:lnTo>
                  <a:lnTo>
                    <a:pt x="108135" y="746252"/>
                  </a:lnTo>
                  <a:lnTo>
                    <a:pt x="68986" y="725719"/>
                  </a:lnTo>
                  <a:lnTo>
                    <a:pt x="34841" y="703938"/>
                  </a:lnTo>
                  <a:lnTo>
                    <a:pt x="2419" y="669118"/>
                  </a:lnTo>
                  <a:lnTo>
                    <a:pt x="0" y="628432"/>
                  </a:lnTo>
                  <a:lnTo>
                    <a:pt x="857" y="599601"/>
                  </a:lnTo>
                  <a:lnTo>
                    <a:pt x="6768" y="524960"/>
                  </a:lnTo>
                  <a:lnTo>
                    <a:pt x="11846" y="479150"/>
                  </a:lnTo>
                  <a:lnTo>
                    <a:pt x="18355" y="427680"/>
                  </a:lnTo>
                  <a:lnTo>
                    <a:pt x="26307" y="370551"/>
                  </a:lnTo>
                  <a:lnTo>
                    <a:pt x="35714" y="307761"/>
                  </a:lnTo>
                  <a:lnTo>
                    <a:pt x="46590" y="239311"/>
                  </a:lnTo>
                  <a:lnTo>
                    <a:pt x="58945" y="165201"/>
                  </a:lnTo>
                  <a:lnTo>
                    <a:pt x="72792" y="85431"/>
                  </a:lnTo>
                  <a:lnTo>
                    <a:pt x="88144" y="0"/>
                  </a:lnTo>
                  <a:lnTo>
                    <a:pt x="128403" y="20027"/>
                  </a:lnTo>
                  <a:lnTo>
                    <a:pt x="165612" y="42226"/>
                  </a:lnTo>
                  <a:lnTo>
                    <a:pt x="199773" y="66598"/>
                  </a:lnTo>
                  <a:lnTo>
                    <a:pt x="230887" y="93143"/>
                  </a:lnTo>
                  <a:lnTo>
                    <a:pt x="258955" y="121864"/>
                  </a:lnTo>
                  <a:lnTo>
                    <a:pt x="283979" y="152762"/>
                  </a:lnTo>
                  <a:lnTo>
                    <a:pt x="305960" y="185837"/>
                  </a:lnTo>
                  <a:lnTo>
                    <a:pt x="324899" y="221092"/>
                  </a:lnTo>
                  <a:lnTo>
                    <a:pt x="340797" y="258527"/>
                  </a:lnTo>
                  <a:lnTo>
                    <a:pt x="353656" y="298144"/>
                  </a:lnTo>
                  <a:lnTo>
                    <a:pt x="363478" y="339945"/>
                  </a:lnTo>
                  <a:lnTo>
                    <a:pt x="370262" y="383930"/>
                  </a:lnTo>
                  <a:lnTo>
                    <a:pt x="374011" y="430102"/>
                  </a:lnTo>
                  <a:lnTo>
                    <a:pt x="374726" y="478460"/>
                  </a:lnTo>
                  <a:lnTo>
                    <a:pt x="372409" y="529008"/>
                  </a:lnTo>
                  <a:lnTo>
                    <a:pt x="367060" y="581745"/>
                  </a:lnTo>
                  <a:lnTo>
                    <a:pt x="358680" y="636674"/>
                  </a:lnTo>
                  <a:lnTo>
                    <a:pt x="347272" y="693795"/>
                  </a:lnTo>
                  <a:lnTo>
                    <a:pt x="332836" y="753111"/>
                  </a:lnTo>
                  <a:lnTo>
                    <a:pt x="315373" y="814622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084915" y="4569418"/>
              <a:ext cx="478790" cy="337185"/>
            </a:xfrm>
            <a:custGeom>
              <a:avLst/>
              <a:gdLst/>
              <a:ahLst/>
              <a:cxnLst/>
              <a:rect l="l" t="t" r="r" b="b"/>
              <a:pathLst>
                <a:path w="478790" h="337185">
                  <a:moveTo>
                    <a:pt x="478370" y="336875"/>
                  </a:moveTo>
                  <a:lnTo>
                    <a:pt x="0" y="336875"/>
                  </a:lnTo>
                  <a:lnTo>
                    <a:pt x="0" y="0"/>
                  </a:lnTo>
                  <a:lnTo>
                    <a:pt x="478370" y="0"/>
                  </a:lnTo>
                  <a:lnTo>
                    <a:pt x="478370" y="336875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9039794" y="4895281"/>
              <a:ext cx="478790" cy="337185"/>
            </a:xfrm>
            <a:custGeom>
              <a:avLst/>
              <a:gdLst/>
              <a:ahLst/>
              <a:cxnLst/>
              <a:rect l="l" t="t" r="r" b="b"/>
              <a:pathLst>
                <a:path w="478790" h="337185">
                  <a:moveTo>
                    <a:pt x="478298" y="336803"/>
                  </a:moveTo>
                  <a:lnTo>
                    <a:pt x="0" y="336803"/>
                  </a:lnTo>
                  <a:lnTo>
                    <a:pt x="0" y="0"/>
                  </a:lnTo>
                  <a:lnTo>
                    <a:pt x="478298" y="0"/>
                  </a:lnTo>
                  <a:lnTo>
                    <a:pt x="478298" y="336803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8876638" y="4987044"/>
              <a:ext cx="548640" cy="495934"/>
            </a:xfrm>
            <a:custGeom>
              <a:avLst/>
              <a:gdLst/>
              <a:ahLst/>
              <a:cxnLst/>
              <a:rect l="l" t="t" r="r" b="b"/>
              <a:pathLst>
                <a:path w="548640" h="495935">
                  <a:moveTo>
                    <a:pt x="91636" y="495892"/>
                  </a:moveTo>
                  <a:lnTo>
                    <a:pt x="68056" y="460525"/>
                  </a:lnTo>
                  <a:lnTo>
                    <a:pt x="43079" y="424482"/>
                  </a:lnTo>
                  <a:lnTo>
                    <a:pt x="19472" y="385689"/>
                  </a:lnTo>
                  <a:lnTo>
                    <a:pt x="0" y="342077"/>
                  </a:lnTo>
                  <a:lnTo>
                    <a:pt x="125319" y="221058"/>
                  </a:lnTo>
                  <a:lnTo>
                    <a:pt x="159393" y="187381"/>
                  </a:lnTo>
                  <a:lnTo>
                    <a:pt x="189695" y="155932"/>
                  </a:lnTo>
                  <a:lnTo>
                    <a:pt x="216276" y="126051"/>
                  </a:lnTo>
                  <a:lnTo>
                    <a:pt x="253154" y="75727"/>
                  </a:lnTo>
                  <a:lnTo>
                    <a:pt x="280421" y="30873"/>
                  </a:lnTo>
                  <a:lnTo>
                    <a:pt x="306497" y="9684"/>
                  </a:lnTo>
                  <a:lnTo>
                    <a:pt x="343412" y="0"/>
                  </a:lnTo>
                  <a:lnTo>
                    <a:pt x="386864" y="263"/>
                  </a:lnTo>
                  <a:lnTo>
                    <a:pt x="432552" y="8920"/>
                  </a:lnTo>
                  <a:lnTo>
                    <a:pt x="494107" y="34690"/>
                  </a:lnTo>
                  <a:lnTo>
                    <a:pt x="531964" y="68183"/>
                  </a:lnTo>
                  <a:lnTo>
                    <a:pt x="548519" y="105456"/>
                  </a:lnTo>
                  <a:lnTo>
                    <a:pt x="546166" y="142569"/>
                  </a:lnTo>
                  <a:lnTo>
                    <a:pt x="526078" y="180910"/>
                  </a:lnTo>
                  <a:lnTo>
                    <a:pt x="493999" y="215264"/>
                  </a:lnTo>
                  <a:lnTo>
                    <a:pt x="453067" y="246102"/>
                  </a:lnTo>
                  <a:lnTo>
                    <a:pt x="406421" y="273894"/>
                  </a:lnTo>
                  <a:lnTo>
                    <a:pt x="357197" y="299112"/>
                  </a:lnTo>
                  <a:lnTo>
                    <a:pt x="263569" y="343709"/>
                  </a:lnTo>
                  <a:lnTo>
                    <a:pt x="225439" y="364030"/>
                  </a:lnTo>
                  <a:lnTo>
                    <a:pt x="200677" y="381024"/>
                  </a:lnTo>
                  <a:lnTo>
                    <a:pt x="171612" y="406605"/>
                  </a:lnTo>
                  <a:lnTo>
                    <a:pt x="136010" y="443864"/>
                  </a:lnTo>
                  <a:lnTo>
                    <a:pt x="91636" y="495892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7306018" y="5111317"/>
              <a:ext cx="1257300" cy="4410710"/>
            </a:xfrm>
            <a:custGeom>
              <a:avLst/>
              <a:gdLst/>
              <a:ahLst/>
              <a:cxnLst/>
              <a:rect l="l" t="t" r="r" b="b"/>
              <a:pathLst>
                <a:path w="1257300" h="4410709">
                  <a:moveTo>
                    <a:pt x="804938" y="3215614"/>
                  </a:moveTo>
                  <a:lnTo>
                    <a:pt x="804697" y="3094050"/>
                  </a:lnTo>
                  <a:lnTo>
                    <a:pt x="803376" y="2975813"/>
                  </a:lnTo>
                  <a:lnTo>
                    <a:pt x="800976" y="2860916"/>
                  </a:lnTo>
                  <a:lnTo>
                    <a:pt x="797458" y="2749385"/>
                  </a:lnTo>
                  <a:lnTo>
                    <a:pt x="792848" y="2641219"/>
                  </a:lnTo>
                  <a:lnTo>
                    <a:pt x="787133" y="2536431"/>
                  </a:lnTo>
                  <a:lnTo>
                    <a:pt x="780288" y="2435060"/>
                  </a:lnTo>
                  <a:lnTo>
                    <a:pt x="772325" y="2337117"/>
                  </a:lnTo>
                  <a:lnTo>
                    <a:pt x="763219" y="2242604"/>
                  </a:lnTo>
                  <a:lnTo>
                    <a:pt x="758253" y="2196642"/>
                  </a:lnTo>
                  <a:lnTo>
                    <a:pt x="752983" y="2151545"/>
                  </a:lnTo>
                  <a:lnTo>
                    <a:pt x="747445" y="2107323"/>
                  </a:lnTo>
                  <a:lnTo>
                    <a:pt x="741603" y="2063965"/>
                  </a:lnTo>
                  <a:lnTo>
                    <a:pt x="735482" y="2021484"/>
                  </a:lnTo>
                  <a:lnTo>
                    <a:pt x="729068" y="1979866"/>
                  </a:lnTo>
                  <a:lnTo>
                    <a:pt x="722363" y="1939137"/>
                  </a:lnTo>
                  <a:lnTo>
                    <a:pt x="715378" y="1899285"/>
                  </a:lnTo>
                  <a:lnTo>
                    <a:pt x="708088" y="1860308"/>
                  </a:lnTo>
                  <a:lnTo>
                    <a:pt x="700519" y="1822221"/>
                  </a:lnTo>
                  <a:lnTo>
                    <a:pt x="684479" y="1748688"/>
                  </a:lnTo>
                  <a:lnTo>
                    <a:pt x="667258" y="1678724"/>
                  </a:lnTo>
                  <a:lnTo>
                    <a:pt x="648855" y="1612315"/>
                  </a:lnTo>
                  <a:lnTo>
                    <a:pt x="629259" y="1549514"/>
                  </a:lnTo>
                  <a:lnTo>
                    <a:pt x="608457" y="1490306"/>
                  </a:lnTo>
                  <a:lnTo>
                    <a:pt x="586447" y="1434719"/>
                  </a:lnTo>
                  <a:lnTo>
                    <a:pt x="563219" y="1382776"/>
                  </a:lnTo>
                  <a:lnTo>
                    <a:pt x="538772" y="1334490"/>
                  </a:lnTo>
                  <a:lnTo>
                    <a:pt x="86106" y="1367447"/>
                  </a:lnTo>
                  <a:lnTo>
                    <a:pt x="69481" y="1410538"/>
                  </a:lnTo>
                  <a:lnTo>
                    <a:pt x="54648" y="1453984"/>
                  </a:lnTo>
                  <a:lnTo>
                    <a:pt x="41592" y="1497761"/>
                  </a:lnTo>
                  <a:lnTo>
                    <a:pt x="30314" y="1541894"/>
                  </a:lnTo>
                  <a:lnTo>
                    <a:pt x="20815" y="1586369"/>
                  </a:lnTo>
                  <a:lnTo>
                    <a:pt x="13093" y="1631188"/>
                  </a:lnTo>
                  <a:lnTo>
                    <a:pt x="7150" y="1676349"/>
                  </a:lnTo>
                  <a:lnTo>
                    <a:pt x="2984" y="1721840"/>
                  </a:lnTo>
                  <a:lnTo>
                    <a:pt x="609" y="1767687"/>
                  </a:lnTo>
                  <a:lnTo>
                    <a:pt x="0" y="1813877"/>
                  </a:lnTo>
                  <a:lnTo>
                    <a:pt x="1181" y="1860397"/>
                  </a:lnTo>
                  <a:lnTo>
                    <a:pt x="4140" y="1907260"/>
                  </a:lnTo>
                  <a:lnTo>
                    <a:pt x="8877" y="1954466"/>
                  </a:lnTo>
                  <a:lnTo>
                    <a:pt x="15392" y="2002015"/>
                  </a:lnTo>
                  <a:lnTo>
                    <a:pt x="23685" y="2049894"/>
                  </a:lnTo>
                  <a:lnTo>
                    <a:pt x="33769" y="2098116"/>
                  </a:lnTo>
                  <a:lnTo>
                    <a:pt x="45618" y="2146681"/>
                  </a:lnTo>
                  <a:lnTo>
                    <a:pt x="59258" y="2195576"/>
                  </a:lnTo>
                  <a:lnTo>
                    <a:pt x="74676" y="2244814"/>
                  </a:lnTo>
                  <a:lnTo>
                    <a:pt x="91871" y="2294382"/>
                  </a:lnTo>
                  <a:lnTo>
                    <a:pt x="110845" y="2344293"/>
                  </a:lnTo>
                  <a:lnTo>
                    <a:pt x="131597" y="2394521"/>
                  </a:lnTo>
                  <a:lnTo>
                    <a:pt x="154139" y="2445105"/>
                  </a:lnTo>
                  <a:lnTo>
                    <a:pt x="178447" y="2496007"/>
                  </a:lnTo>
                  <a:lnTo>
                    <a:pt x="204546" y="2547251"/>
                  </a:lnTo>
                  <a:lnTo>
                    <a:pt x="232422" y="2598826"/>
                  </a:lnTo>
                  <a:lnTo>
                    <a:pt x="262077" y="2650731"/>
                  </a:lnTo>
                  <a:lnTo>
                    <a:pt x="330758" y="3407575"/>
                  </a:lnTo>
                  <a:lnTo>
                    <a:pt x="419646" y="4380662"/>
                  </a:lnTo>
                  <a:lnTo>
                    <a:pt x="474840" y="4402099"/>
                  </a:lnTo>
                  <a:lnTo>
                    <a:pt x="527596" y="4408500"/>
                  </a:lnTo>
                  <a:lnTo>
                    <a:pt x="589000" y="4410621"/>
                  </a:lnTo>
                  <a:lnTo>
                    <a:pt x="652970" y="4407395"/>
                  </a:lnTo>
                  <a:lnTo>
                    <a:pt x="713409" y="4397756"/>
                  </a:lnTo>
                  <a:lnTo>
                    <a:pt x="764209" y="4380662"/>
                  </a:lnTo>
                  <a:lnTo>
                    <a:pt x="768680" y="4305706"/>
                  </a:lnTo>
                  <a:lnTo>
                    <a:pt x="776859" y="4158157"/>
                  </a:lnTo>
                  <a:lnTo>
                    <a:pt x="784009" y="4013809"/>
                  </a:lnTo>
                  <a:lnTo>
                    <a:pt x="790130" y="3872661"/>
                  </a:lnTo>
                  <a:lnTo>
                    <a:pt x="795197" y="3734739"/>
                  </a:lnTo>
                  <a:lnTo>
                    <a:pt x="799223" y="3600056"/>
                  </a:lnTo>
                  <a:lnTo>
                    <a:pt x="802195" y="3468636"/>
                  </a:lnTo>
                  <a:lnTo>
                    <a:pt x="804100" y="3340481"/>
                  </a:lnTo>
                  <a:lnTo>
                    <a:pt x="804938" y="3215614"/>
                  </a:lnTo>
                  <a:close/>
                </a:path>
                <a:path w="1257300" h="4410709">
                  <a:moveTo>
                    <a:pt x="1257261" y="0"/>
                  </a:moveTo>
                  <a:lnTo>
                    <a:pt x="778891" y="0"/>
                  </a:lnTo>
                  <a:lnTo>
                    <a:pt x="778891" y="336804"/>
                  </a:lnTo>
                  <a:lnTo>
                    <a:pt x="1257261" y="336804"/>
                  </a:lnTo>
                  <a:lnTo>
                    <a:pt x="1257261" y="0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327985" y="5566626"/>
              <a:ext cx="663575" cy="1055370"/>
            </a:xfrm>
            <a:custGeom>
              <a:avLst/>
              <a:gdLst/>
              <a:ahLst/>
              <a:cxnLst/>
              <a:rect l="l" t="t" r="r" b="b"/>
              <a:pathLst>
                <a:path w="663575" h="1055370">
                  <a:moveTo>
                    <a:pt x="326464" y="1055274"/>
                  </a:moveTo>
                  <a:lnTo>
                    <a:pt x="249279" y="1053077"/>
                  </a:lnTo>
                  <a:lnTo>
                    <a:pt x="175192" y="1048661"/>
                  </a:lnTo>
                  <a:lnTo>
                    <a:pt x="114190" y="1039059"/>
                  </a:lnTo>
                  <a:lnTo>
                    <a:pt x="66221" y="1024268"/>
                  </a:lnTo>
                  <a:lnTo>
                    <a:pt x="31234" y="1004287"/>
                  </a:lnTo>
                  <a:lnTo>
                    <a:pt x="0" y="948747"/>
                  </a:lnTo>
                  <a:lnTo>
                    <a:pt x="5560" y="911144"/>
                  </a:lnTo>
                  <a:lnTo>
                    <a:pt x="10560" y="871786"/>
                  </a:lnTo>
                  <a:lnTo>
                    <a:pt x="14997" y="830680"/>
                  </a:lnTo>
                  <a:lnTo>
                    <a:pt x="18869" y="787831"/>
                  </a:lnTo>
                  <a:lnTo>
                    <a:pt x="22173" y="743243"/>
                  </a:lnTo>
                  <a:lnTo>
                    <a:pt x="24905" y="696923"/>
                  </a:lnTo>
                  <a:lnTo>
                    <a:pt x="27063" y="648876"/>
                  </a:lnTo>
                  <a:lnTo>
                    <a:pt x="28645" y="599107"/>
                  </a:lnTo>
                  <a:lnTo>
                    <a:pt x="29646" y="547622"/>
                  </a:lnTo>
                  <a:lnTo>
                    <a:pt x="30066" y="494426"/>
                  </a:lnTo>
                  <a:lnTo>
                    <a:pt x="29899" y="439525"/>
                  </a:lnTo>
                  <a:lnTo>
                    <a:pt x="29145" y="382924"/>
                  </a:lnTo>
                  <a:lnTo>
                    <a:pt x="27799" y="324629"/>
                  </a:lnTo>
                  <a:lnTo>
                    <a:pt x="25860" y="264644"/>
                  </a:lnTo>
                  <a:lnTo>
                    <a:pt x="23324" y="202976"/>
                  </a:lnTo>
                  <a:lnTo>
                    <a:pt x="20188" y="139631"/>
                  </a:lnTo>
                  <a:lnTo>
                    <a:pt x="35384" y="105580"/>
                  </a:lnTo>
                  <a:lnTo>
                    <a:pt x="71908" y="51712"/>
                  </a:lnTo>
                  <a:lnTo>
                    <a:pt x="116617" y="16812"/>
                  </a:lnTo>
                  <a:lnTo>
                    <a:pt x="169524" y="868"/>
                  </a:lnTo>
                  <a:lnTo>
                    <a:pt x="199055" y="0"/>
                  </a:lnTo>
                  <a:lnTo>
                    <a:pt x="230640" y="3865"/>
                  </a:lnTo>
                  <a:lnTo>
                    <a:pt x="299977" y="25791"/>
                  </a:lnTo>
                  <a:lnTo>
                    <a:pt x="337732" y="43849"/>
                  </a:lnTo>
                  <a:lnTo>
                    <a:pt x="377548" y="66634"/>
                  </a:lnTo>
                  <a:lnTo>
                    <a:pt x="419424" y="94144"/>
                  </a:lnTo>
                  <a:lnTo>
                    <a:pt x="463364" y="126379"/>
                  </a:lnTo>
                  <a:lnTo>
                    <a:pt x="509368" y="163336"/>
                  </a:lnTo>
                  <a:lnTo>
                    <a:pt x="557438" y="205014"/>
                  </a:lnTo>
                  <a:lnTo>
                    <a:pt x="607575" y="251412"/>
                  </a:lnTo>
                  <a:lnTo>
                    <a:pt x="659781" y="302526"/>
                  </a:lnTo>
                  <a:lnTo>
                    <a:pt x="663266" y="356656"/>
                  </a:lnTo>
                  <a:lnTo>
                    <a:pt x="661140" y="409185"/>
                  </a:lnTo>
                  <a:lnTo>
                    <a:pt x="653404" y="460082"/>
                  </a:lnTo>
                  <a:lnTo>
                    <a:pt x="640057" y="509314"/>
                  </a:lnTo>
                  <a:lnTo>
                    <a:pt x="621100" y="556849"/>
                  </a:lnTo>
                  <a:lnTo>
                    <a:pt x="596533" y="602654"/>
                  </a:lnTo>
                  <a:lnTo>
                    <a:pt x="566355" y="646696"/>
                  </a:lnTo>
                  <a:lnTo>
                    <a:pt x="564046" y="685766"/>
                  </a:lnTo>
                  <a:lnTo>
                    <a:pt x="564494" y="727929"/>
                  </a:lnTo>
                  <a:lnTo>
                    <a:pt x="567697" y="773239"/>
                  </a:lnTo>
                  <a:lnTo>
                    <a:pt x="573657" y="821748"/>
                  </a:lnTo>
                  <a:lnTo>
                    <a:pt x="582373" y="873511"/>
                  </a:lnTo>
                  <a:lnTo>
                    <a:pt x="593846" y="928581"/>
                  </a:lnTo>
                  <a:lnTo>
                    <a:pt x="602252" y="955558"/>
                  </a:lnTo>
                  <a:lnTo>
                    <a:pt x="601103" y="979333"/>
                  </a:lnTo>
                  <a:lnTo>
                    <a:pt x="570185" y="1017238"/>
                  </a:lnTo>
                  <a:lnTo>
                    <a:pt x="501183" y="1042216"/>
                  </a:lnTo>
                  <a:lnTo>
                    <a:pt x="452427" y="1049833"/>
                  </a:lnTo>
                  <a:lnTo>
                    <a:pt x="394184" y="1054189"/>
                  </a:lnTo>
                  <a:lnTo>
                    <a:pt x="326464" y="1055274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7586428" y="5272416"/>
              <a:ext cx="1446530" cy="789305"/>
            </a:xfrm>
            <a:custGeom>
              <a:avLst/>
              <a:gdLst/>
              <a:ahLst/>
              <a:cxnLst/>
              <a:rect l="l" t="t" r="r" b="b"/>
              <a:pathLst>
                <a:path w="1446529" h="789304">
                  <a:moveTo>
                    <a:pt x="657014" y="788957"/>
                  </a:moveTo>
                  <a:lnTo>
                    <a:pt x="613638" y="785089"/>
                  </a:lnTo>
                  <a:lnTo>
                    <a:pt x="566614" y="777324"/>
                  </a:lnTo>
                  <a:lnTo>
                    <a:pt x="516789" y="766049"/>
                  </a:lnTo>
                  <a:lnTo>
                    <a:pt x="465007" y="751655"/>
                  </a:lnTo>
                  <a:lnTo>
                    <a:pt x="412114" y="734531"/>
                  </a:lnTo>
                  <a:lnTo>
                    <a:pt x="358956" y="715064"/>
                  </a:lnTo>
                  <a:lnTo>
                    <a:pt x="306379" y="693646"/>
                  </a:lnTo>
                  <a:lnTo>
                    <a:pt x="255228" y="670664"/>
                  </a:lnTo>
                  <a:lnTo>
                    <a:pt x="206348" y="646507"/>
                  </a:lnTo>
                  <a:lnTo>
                    <a:pt x="160587" y="621565"/>
                  </a:lnTo>
                  <a:lnTo>
                    <a:pt x="118788" y="596227"/>
                  </a:lnTo>
                  <a:lnTo>
                    <a:pt x="81799" y="570881"/>
                  </a:lnTo>
                  <a:lnTo>
                    <a:pt x="50464" y="545917"/>
                  </a:lnTo>
                  <a:lnTo>
                    <a:pt x="12876" y="498800"/>
                  </a:lnTo>
                  <a:lnTo>
                    <a:pt x="390" y="448849"/>
                  </a:lnTo>
                  <a:lnTo>
                    <a:pt x="0" y="422828"/>
                  </a:lnTo>
                  <a:lnTo>
                    <a:pt x="5569" y="386186"/>
                  </a:lnTo>
                  <a:lnTo>
                    <a:pt x="37879" y="321686"/>
                  </a:lnTo>
                  <a:lnTo>
                    <a:pt x="95707" y="280860"/>
                  </a:lnTo>
                  <a:lnTo>
                    <a:pt x="133174" y="273810"/>
                  </a:lnTo>
                  <a:lnTo>
                    <a:pt x="175801" y="278062"/>
                  </a:lnTo>
                  <a:lnTo>
                    <a:pt x="223182" y="295411"/>
                  </a:lnTo>
                  <a:lnTo>
                    <a:pt x="274908" y="327650"/>
                  </a:lnTo>
                  <a:lnTo>
                    <a:pt x="329411" y="342356"/>
                  </a:lnTo>
                  <a:lnTo>
                    <a:pt x="379794" y="359352"/>
                  </a:lnTo>
                  <a:lnTo>
                    <a:pt x="426827" y="378217"/>
                  </a:lnTo>
                  <a:lnTo>
                    <a:pt x="471279" y="398531"/>
                  </a:lnTo>
                  <a:lnTo>
                    <a:pt x="513919" y="419870"/>
                  </a:lnTo>
                  <a:lnTo>
                    <a:pt x="596845" y="463943"/>
                  </a:lnTo>
                  <a:lnTo>
                    <a:pt x="638669" y="485833"/>
                  </a:lnTo>
                  <a:lnTo>
                    <a:pt x="681759" y="507065"/>
                  </a:lnTo>
                  <a:lnTo>
                    <a:pt x="708820" y="481397"/>
                  </a:lnTo>
                  <a:lnTo>
                    <a:pt x="738368" y="454563"/>
                  </a:lnTo>
                  <a:lnTo>
                    <a:pt x="770267" y="426641"/>
                  </a:lnTo>
                  <a:lnTo>
                    <a:pt x="804384" y="397708"/>
                  </a:lnTo>
                  <a:lnTo>
                    <a:pt x="840585" y="367843"/>
                  </a:lnTo>
                  <a:lnTo>
                    <a:pt x="878736" y="337123"/>
                  </a:lnTo>
                  <a:lnTo>
                    <a:pt x="918701" y="305626"/>
                  </a:lnTo>
                  <a:lnTo>
                    <a:pt x="960346" y="273429"/>
                  </a:lnTo>
                  <a:lnTo>
                    <a:pt x="1003538" y="240611"/>
                  </a:lnTo>
                  <a:lnTo>
                    <a:pt x="1048142" y="207248"/>
                  </a:lnTo>
                  <a:lnTo>
                    <a:pt x="1141047" y="139202"/>
                  </a:lnTo>
                  <a:lnTo>
                    <a:pt x="1237988" y="69911"/>
                  </a:lnTo>
                  <a:lnTo>
                    <a:pt x="1337890" y="0"/>
                  </a:lnTo>
                  <a:lnTo>
                    <a:pt x="1377211" y="25812"/>
                  </a:lnTo>
                  <a:lnTo>
                    <a:pt x="1413257" y="69309"/>
                  </a:lnTo>
                  <a:lnTo>
                    <a:pt x="1438645" y="116587"/>
                  </a:lnTo>
                  <a:lnTo>
                    <a:pt x="1445992" y="153742"/>
                  </a:lnTo>
                  <a:lnTo>
                    <a:pt x="1406715" y="213322"/>
                  </a:lnTo>
                  <a:lnTo>
                    <a:pt x="1366053" y="270125"/>
                  </a:lnTo>
                  <a:lnTo>
                    <a:pt x="1324298" y="324122"/>
                  </a:lnTo>
                  <a:lnTo>
                    <a:pt x="1281740" y="375282"/>
                  </a:lnTo>
                  <a:lnTo>
                    <a:pt x="1238672" y="423575"/>
                  </a:lnTo>
                  <a:lnTo>
                    <a:pt x="1195383" y="468972"/>
                  </a:lnTo>
                  <a:lnTo>
                    <a:pt x="1152167" y="511442"/>
                  </a:lnTo>
                  <a:lnTo>
                    <a:pt x="1109313" y="550954"/>
                  </a:lnTo>
                  <a:lnTo>
                    <a:pt x="1067114" y="587479"/>
                  </a:lnTo>
                  <a:lnTo>
                    <a:pt x="1025861" y="620986"/>
                  </a:lnTo>
                  <a:lnTo>
                    <a:pt x="985845" y="651446"/>
                  </a:lnTo>
                  <a:lnTo>
                    <a:pt x="947357" y="678827"/>
                  </a:lnTo>
                  <a:lnTo>
                    <a:pt x="910689" y="703100"/>
                  </a:lnTo>
                  <a:lnTo>
                    <a:pt x="876132" y="724235"/>
                  </a:lnTo>
                  <a:lnTo>
                    <a:pt x="814517" y="756968"/>
                  </a:lnTo>
                  <a:lnTo>
                    <a:pt x="764842" y="776785"/>
                  </a:lnTo>
                  <a:lnTo>
                    <a:pt x="729439" y="783444"/>
                  </a:lnTo>
                  <a:lnTo>
                    <a:pt x="695896" y="788539"/>
                  </a:lnTo>
                  <a:lnTo>
                    <a:pt x="657014" y="788957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189737" y="4564874"/>
              <a:ext cx="1374140" cy="2031364"/>
            </a:xfrm>
            <a:custGeom>
              <a:avLst/>
              <a:gdLst/>
              <a:ahLst/>
              <a:cxnLst/>
              <a:rect l="l" t="t" r="r" b="b"/>
              <a:pathLst>
                <a:path w="1374140" h="2031365">
                  <a:moveTo>
                    <a:pt x="728141" y="252869"/>
                  </a:moveTo>
                  <a:lnTo>
                    <a:pt x="723633" y="206286"/>
                  </a:lnTo>
                  <a:lnTo>
                    <a:pt x="711695" y="164693"/>
                  </a:lnTo>
                  <a:lnTo>
                    <a:pt x="693051" y="127965"/>
                  </a:lnTo>
                  <a:lnTo>
                    <a:pt x="668439" y="95986"/>
                  </a:lnTo>
                  <a:lnTo>
                    <a:pt x="638594" y="68618"/>
                  </a:lnTo>
                  <a:lnTo>
                    <a:pt x="597903" y="42037"/>
                  </a:lnTo>
                  <a:lnTo>
                    <a:pt x="552513" y="21983"/>
                  </a:lnTo>
                  <a:lnTo>
                    <a:pt x="503859" y="8369"/>
                  </a:lnTo>
                  <a:lnTo>
                    <a:pt x="453351" y="1079"/>
                  </a:lnTo>
                  <a:lnTo>
                    <a:pt x="402399" y="0"/>
                  </a:lnTo>
                  <a:lnTo>
                    <a:pt x="352437" y="5041"/>
                  </a:lnTo>
                  <a:lnTo>
                    <a:pt x="304863" y="16103"/>
                  </a:lnTo>
                  <a:lnTo>
                    <a:pt x="261099" y="33058"/>
                  </a:lnTo>
                  <a:lnTo>
                    <a:pt x="222580" y="55816"/>
                  </a:lnTo>
                  <a:lnTo>
                    <a:pt x="188747" y="85648"/>
                  </a:lnTo>
                  <a:lnTo>
                    <a:pt x="161340" y="121475"/>
                  </a:lnTo>
                  <a:lnTo>
                    <a:pt x="140690" y="162775"/>
                  </a:lnTo>
                  <a:lnTo>
                    <a:pt x="127152" y="209042"/>
                  </a:lnTo>
                  <a:lnTo>
                    <a:pt x="121069" y="259765"/>
                  </a:lnTo>
                  <a:lnTo>
                    <a:pt x="122821" y="314439"/>
                  </a:lnTo>
                  <a:lnTo>
                    <a:pt x="132727" y="372529"/>
                  </a:lnTo>
                  <a:lnTo>
                    <a:pt x="148602" y="424954"/>
                  </a:lnTo>
                  <a:lnTo>
                    <a:pt x="167347" y="467093"/>
                  </a:lnTo>
                  <a:lnTo>
                    <a:pt x="185801" y="502793"/>
                  </a:lnTo>
                  <a:lnTo>
                    <a:pt x="200787" y="535901"/>
                  </a:lnTo>
                  <a:lnTo>
                    <a:pt x="209143" y="570242"/>
                  </a:lnTo>
                  <a:lnTo>
                    <a:pt x="207670" y="609688"/>
                  </a:lnTo>
                  <a:lnTo>
                    <a:pt x="193217" y="658063"/>
                  </a:lnTo>
                  <a:lnTo>
                    <a:pt x="170192" y="712889"/>
                  </a:lnTo>
                  <a:lnTo>
                    <a:pt x="146939" y="764743"/>
                  </a:lnTo>
                  <a:lnTo>
                    <a:pt x="101536" y="862177"/>
                  </a:lnTo>
                  <a:lnTo>
                    <a:pt x="80302" y="909027"/>
                  </a:lnTo>
                  <a:lnTo>
                    <a:pt x="60617" y="955509"/>
                  </a:lnTo>
                  <a:lnTo>
                    <a:pt x="42951" y="1002233"/>
                  </a:lnTo>
                  <a:lnTo>
                    <a:pt x="27952" y="1061059"/>
                  </a:lnTo>
                  <a:lnTo>
                    <a:pt x="19088" y="1105255"/>
                  </a:lnTo>
                  <a:lnTo>
                    <a:pt x="10769" y="1155230"/>
                  </a:lnTo>
                  <a:lnTo>
                    <a:pt x="4089" y="1207897"/>
                  </a:lnTo>
                  <a:lnTo>
                    <a:pt x="139" y="1260182"/>
                  </a:lnTo>
                  <a:lnTo>
                    <a:pt x="0" y="1309039"/>
                  </a:lnTo>
                  <a:lnTo>
                    <a:pt x="4775" y="1351381"/>
                  </a:lnTo>
                  <a:lnTo>
                    <a:pt x="15544" y="1384134"/>
                  </a:lnTo>
                  <a:lnTo>
                    <a:pt x="33388" y="1404239"/>
                  </a:lnTo>
                  <a:lnTo>
                    <a:pt x="59423" y="1408620"/>
                  </a:lnTo>
                  <a:lnTo>
                    <a:pt x="106159" y="1396873"/>
                  </a:lnTo>
                  <a:lnTo>
                    <a:pt x="148564" y="1377683"/>
                  </a:lnTo>
                  <a:lnTo>
                    <a:pt x="187134" y="1352308"/>
                  </a:lnTo>
                  <a:lnTo>
                    <a:pt x="222338" y="1321993"/>
                  </a:lnTo>
                  <a:lnTo>
                    <a:pt x="254673" y="1288008"/>
                  </a:lnTo>
                  <a:lnTo>
                    <a:pt x="284607" y="1251610"/>
                  </a:lnTo>
                  <a:lnTo>
                    <a:pt x="312648" y="1214056"/>
                  </a:lnTo>
                  <a:lnTo>
                    <a:pt x="364959" y="1140561"/>
                  </a:lnTo>
                  <a:lnTo>
                    <a:pt x="390207" y="1107122"/>
                  </a:lnTo>
                  <a:lnTo>
                    <a:pt x="415493" y="1077569"/>
                  </a:lnTo>
                  <a:lnTo>
                    <a:pt x="468134" y="1035202"/>
                  </a:lnTo>
                  <a:lnTo>
                    <a:pt x="511797" y="1019759"/>
                  </a:lnTo>
                  <a:lnTo>
                    <a:pt x="560451" y="1014603"/>
                  </a:lnTo>
                  <a:lnTo>
                    <a:pt x="614248" y="1019759"/>
                  </a:lnTo>
                  <a:lnTo>
                    <a:pt x="673379" y="1035202"/>
                  </a:lnTo>
                  <a:lnTo>
                    <a:pt x="648804" y="972337"/>
                  </a:lnTo>
                  <a:lnTo>
                    <a:pt x="631799" y="917422"/>
                  </a:lnTo>
                  <a:lnTo>
                    <a:pt x="622325" y="870432"/>
                  </a:lnTo>
                  <a:lnTo>
                    <a:pt x="620331" y="831380"/>
                  </a:lnTo>
                  <a:lnTo>
                    <a:pt x="625767" y="800252"/>
                  </a:lnTo>
                  <a:lnTo>
                    <a:pt x="638594" y="777049"/>
                  </a:lnTo>
                  <a:lnTo>
                    <a:pt x="662647" y="752360"/>
                  </a:lnTo>
                  <a:lnTo>
                    <a:pt x="679831" y="722147"/>
                  </a:lnTo>
                  <a:lnTo>
                    <a:pt x="690130" y="686447"/>
                  </a:lnTo>
                  <a:lnTo>
                    <a:pt x="693572" y="645261"/>
                  </a:lnTo>
                  <a:lnTo>
                    <a:pt x="674306" y="589407"/>
                  </a:lnTo>
                  <a:lnTo>
                    <a:pt x="664108" y="537121"/>
                  </a:lnTo>
                  <a:lnTo>
                    <a:pt x="662863" y="488289"/>
                  </a:lnTo>
                  <a:lnTo>
                    <a:pt x="670496" y="442823"/>
                  </a:lnTo>
                  <a:lnTo>
                    <a:pt x="686866" y="400596"/>
                  </a:lnTo>
                  <a:lnTo>
                    <a:pt x="711898" y="361518"/>
                  </a:lnTo>
                  <a:lnTo>
                    <a:pt x="724471" y="304571"/>
                  </a:lnTo>
                  <a:lnTo>
                    <a:pt x="728141" y="252869"/>
                  </a:lnTo>
                  <a:close/>
                </a:path>
                <a:path w="1374140" h="2031365">
                  <a:moveTo>
                    <a:pt x="1373543" y="1694218"/>
                  </a:moveTo>
                  <a:lnTo>
                    <a:pt x="895172" y="1694218"/>
                  </a:lnTo>
                  <a:lnTo>
                    <a:pt x="895172" y="2031022"/>
                  </a:lnTo>
                  <a:lnTo>
                    <a:pt x="1373543" y="2031022"/>
                  </a:lnTo>
                  <a:lnTo>
                    <a:pt x="1373543" y="1694218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604007" y="4741503"/>
              <a:ext cx="327025" cy="527050"/>
            </a:xfrm>
            <a:custGeom>
              <a:avLst/>
              <a:gdLst/>
              <a:ahLst/>
              <a:cxnLst/>
              <a:rect l="l" t="t" r="r" b="b"/>
              <a:pathLst>
                <a:path w="327025" h="527050">
                  <a:moveTo>
                    <a:pt x="218349" y="527022"/>
                  </a:moveTo>
                  <a:lnTo>
                    <a:pt x="150960" y="497843"/>
                  </a:lnTo>
                  <a:lnTo>
                    <a:pt x="116663" y="471280"/>
                  </a:lnTo>
                  <a:lnTo>
                    <a:pt x="85264" y="440652"/>
                  </a:lnTo>
                  <a:lnTo>
                    <a:pt x="59236" y="408899"/>
                  </a:lnTo>
                  <a:lnTo>
                    <a:pt x="16913" y="318064"/>
                  </a:lnTo>
                  <a:lnTo>
                    <a:pt x="3601" y="261344"/>
                  </a:lnTo>
                  <a:lnTo>
                    <a:pt x="0" y="209176"/>
                  </a:lnTo>
                  <a:lnTo>
                    <a:pt x="4995" y="161935"/>
                  </a:lnTo>
                  <a:lnTo>
                    <a:pt x="17471" y="120000"/>
                  </a:lnTo>
                  <a:lnTo>
                    <a:pt x="36312" y="83745"/>
                  </a:lnTo>
                  <a:lnTo>
                    <a:pt x="60403" y="53548"/>
                  </a:lnTo>
                  <a:lnTo>
                    <a:pt x="119874" y="12835"/>
                  </a:lnTo>
                  <a:lnTo>
                    <a:pt x="182865" y="0"/>
                  </a:lnTo>
                  <a:lnTo>
                    <a:pt x="214458" y="3544"/>
                  </a:lnTo>
                  <a:lnTo>
                    <a:pt x="244514" y="14623"/>
                  </a:lnTo>
                  <a:lnTo>
                    <a:pt x="278799" y="45216"/>
                  </a:lnTo>
                  <a:lnTo>
                    <a:pt x="290762" y="80777"/>
                  </a:lnTo>
                  <a:lnTo>
                    <a:pt x="292415" y="123538"/>
                  </a:lnTo>
                  <a:lnTo>
                    <a:pt x="295773" y="175731"/>
                  </a:lnTo>
                  <a:lnTo>
                    <a:pt x="300912" y="202800"/>
                  </a:lnTo>
                  <a:lnTo>
                    <a:pt x="307944" y="226082"/>
                  </a:lnTo>
                  <a:lnTo>
                    <a:pt x="316693" y="245247"/>
                  </a:lnTo>
                  <a:lnTo>
                    <a:pt x="326987" y="259968"/>
                  </a:lnTo>
                  <a:lnTo>
                    <a:pt x="326289" y="271213"/>
                  </a:lnTo>
                  <a:lnTo>
                    <a:pt x="318718" y="282618"/>
                  </a:lnTo>
                  <a:lnTo>
                    <a:pt x="304275" y="293675"/>
                  </a:lnTo>
                  <a:lnTo>
                    <a:pt x="282958" y="303874"/>
                  </a:lnTo>
                  <a:lnTo>
                    <a:pt x="283687" y="352235"/>
                  </a:lnTo>
                  <a:lnTo>
                    <a:pt x="283200" y="395628"/>
                  </a:lnTo>
                  <a:lnTo>
                    <a:pt x="281680" y="433886"/>
                  </a:lnTo>
                  <a:lnTo>
                    <a:pt x="267637" y="504680"/>
                  </a:lnTo>
                  <a:lnTo>
                    <a:pt x="246493" y="523760"/>
                  </a:lnTo>
                  <a:lnTo>
                    <a:pt x="218349" y="527022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7307651" y="6777164"/>
              <a:ext cx="337820" cy="1811020"/>
            </a:xfrm>
            <a:custGeom>
              <a:avLst/>
              <a:gdLst/>
              <a:ahLst/>
              <a:cxnLst/>
              <a:rect l="l" t="t" r="r" b="b"/>
              <a:pathLst>
                <a:path w="337820" h="1811020">
                  <a:moveTo>
                    <a:pt x="7518" y="0"/>
                  </a:moveTo>
                  <a:lnTo>
                    <a:pt x="3370" y="45078"/>
                  </a:lnTo>
                  <a:lnTo>
                    <a:pt x="865" y="90354"/>
                  </a:lnTo>
                  <a:lnTo>
                    <a:pt x="0" y="135828"/>
                  </a:lnTo>
                  <a:lnTo>
                    <a:pt x="772" y="181497"/>
                  </a:lnTo>
                  <a:lnTo>
                    <a:pt x="3181" y="227361"/>
                  </a:lnTo>
                  <a:lnTo>
                    <a:pt x="7223" y="273418"/>
                  </a:lnTo>
                  <a:lnTo>
                    <a:pt x="12896" y="319668"/>
                  </a:lnTo>
                  <a:lnTo>
                    <a:pt x="20197" y="366109"/>
                  </a:lnTo>
                  <a:lnTo>
                    <a:pt x="29125" y="412739"/>
                  </a:lnTo>
                  <a:lnTo>
                    <a:pt x="39676" y="459558"/>
                  </a:lnTo>
                  <a:lnTo>
                    <a:pt x="51849" y="506565"/>
                  </a:lnTo>
                  <a:lnTo>
                    <a:pt x="65641" y="553757"/>
                  </a:lnTo>
                  <a:lnTo>
                    <a:pt x="81050" y="601135"/>
                  </a:lnTo>
                  <a:lnTo>
                    <a:pt x="98073" y="648696"/>
                  </a:lnTo>
                  <a:lnTo>
                    <a:pt x="116708" y="696440"/>
                  </a:lnTo>
                  <a:lnTo>
                    <a:pt x="136953" y="744366"/>
                  </a:lnTo>
                  <a:lnTo>
                    <a:pt x="158805" y="792471"/>
                  </a:lnTo>
                  <a:lnTo>
                    <a:pt x="182262" y="840756"/>
                  </a:lnTo>
                  <a:lnTo>
                    <a:pt x="207321" y="889218"/>
                  </a:lnTo>
                  <a:lnTo>
                    <a:pt x="233981" y="937857"/>
                  </a:lnTo>
                  <a:lnTo>
                    <a:pt x="262239" y="986671"/>
                  </a:lnTo>
                  <a:lnTo>
                    <a:pt x="296425" y="1358657"/>
                  </a:lnTo>
                  <a:lnTo>
                    <a:pt x="319771" y="1614800"/>
                  </a:lnTo>
                  <a:lnTo>
                    <a:pt x="333144" y="1762822"/>
                  </a:lnTo>
                  <a:lnTo>
                    <a:pt x="337409" y="1810446"/>
                  </a:lnTo>
                </a:path>
              </a:pathLst>
            </a:custGeom>
            <a:ln w="18328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7002005" y="671194"/>
            <a:ext cx="3983354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0" spc="1019" dirty="0">
                <a:solidFill>
                  <a:srgbClr val="594594"/>
                </a:solidFill>
                <a:latin typeface="Lucida Sans Unicode"/>
                <a:cs typeface="Lucida Sans Unicode"/>
              </a:rPr>
              <a:t>02</a:t>
            </a:r>
            <a:r>
              <a:rPr sz="3200" b="0" spc="415" dirty="0">
                <a:solidFill>
                  <a:srgbClr val="594594"/>
                </a:solidFill>
                <a:latin typeface="Lucida Sans Unicode"/>
                <a:cs typeface="Lucida Sans Unicode"/>
              </a:rPr>
              <a:t> </a:t>
            </a:r>
            <a:r>
              <a:rPr sz="4500" spc="220" dirty="0">
                <a:solidFill>
                  <a:srgbClr val="594594"/>
                </a:solidFill>
              </a:rPr>
              <a:t>ЗАДАНИЕ</a:t>
            </a:r>
            <a:endParaRPr sz="45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81C4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722637" y="4357342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16000" y="1494143"/>
            <a:ext cx="16205835" cy="7216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224915">
              <a:lnSpc>
                <a:spcPct val="115199"/>
              </a:lnSpc>
              <a:spcBef>
                <a:spcPts val="100"/>
              </a:spcBef>
            </a:pPr>
            <a:r>
              <a:rPr sz="3200" dirty="0">
                <a:solidFill>
                  <a:srgbClr val="2649A3"/>
                </a:solidFill>
                <a:latin typeface="Microsoft Sans Serif"/>
                <a:cs typeface="Microsoft Sans Serif"/>
              </a:rPr>
              <a:t>После</a:t>
            </a:r>
            <a:r>
              <a:rPr sz="3200" spc="3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20" dirty="0">
                <a:solidFill>
                  <a:srgbClr val="2649A3"/>
                </a:solidFill>
                <a:latin typeface="Microsoft Sans Serif"/>
                <a:cs typeface="Microsoft Sans Serif"/>
              </a:rPr>
              <a:t>того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140" dirty="0">
                <a:solidFill>
                  <a:srgbClr val="2649A3"/>
                </a:solidFill>
                <a:latin typeface="Microsoft Sans Serif"/>
                <a:cs typeface="Microsoft Sans Serif"/>
              </a:rPr>
              <a:t>как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15" dirty="0">
                <a:solidFill>
                  <a:srgbClr val="2649A3"/>
                </a:solidFill>
                <a:latin typeface="Microsoft Sans Serif"/>
                <a:cs typeface="Microsoft Sans Serif"/>
              </a:rPr>
              <a:t>пары</a:t>
            </a:r>
            <a:r>
              <a:rPr sz="3200" spc="3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5" dirty="0">
                <a:solidFill>
                  <a:srgbClr val="2649A3"/>
                </a:solidFill>
                <a:latin typeface="Microsoft Sans Serif"/>
                <a:cs typeface="Microsoft Sans Serif"/>
              </a:rPr>
              <a:t>распределились,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50" dirty="0">
                <a:solidFill>
                  <a:srgbClr val="2649A3"/>
                </a:solidFill>
                <a:latin typeface="Microsoft Sans Serif"/>
                <a:cs typeface="Microsoft Sans Serif"/>
              </a:rPr>
              <a:t>им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15" dirty="0">
                <a:solidFill>
                  <a:srgbClr val="2649A3"/>
                </a:solidFill>
                <a:latin typeface="Microsoft Sans Serif"/>
                <a:cs typeface="Microsoft Sans Serif"/>
              </a:rPr>
              <a:t>необходимо</a:t>
            </a:r>
            <a:r>
              <a:rPr sz="3200" spc="3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составить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70" dirty="0">
                <a:solidFill>
                  <a:srgbClr val="2649A3"/>
                </a:solidFill>
                <a:latin typeface="Microsoft Sans Serif"/>
                <a:cs typeface="Microsoft Sans Serif"/>
              </a:rPr>
              <a:t>из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5" dirty="0">
                <a:solidFill>
                  <a:srgbClr val="2649A3"/>
                </a:solidFill>
                <a:latin typeface="Microsoft Sans Serif"/>
                <a:cs typeface="Microsoft Sans Serif"/>
              </a:rPr>
              <a:t>своих</a:t>
            </a:r>
            <a:r>
              <a:rPr sz="3200" spc="3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5" dirty="0">
                <a:solidFill>
                  <a:srgbClr val="2649A3"/>
                </a:solidFill>
                <a:latin typeface="Microsoft Sans Serif"/>
                <a:cs typeface="Microsoft Sans Serif"/>
              </a:rPr>
              <a:t>слов </a:t>
            </a:r>
            <a:r>
              <a:rPr sz="3200" spc="-83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25" dirty="0">
                <a:solidFill>
                  <a:srgbClr val="2649A3"/>
                </a:solidFill>
                <a:latin typeface="Microsoft Sans Serif"/>
                <a:cs typeface="Microsoft Sans Serif"/>
              </a:rPr>
              <a:t>название</a:t>
            </a:r>
            <a:r>
              <a:rPr sz="3200" spc="3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35" dirty="0">
                <a:solidFill>
                  <a:srgbClr val="2649A3"/>
                </a:solidFill>
                <a:latin typeface="Microsoft Sans Serif"/>
                <a:cs typeface="Microsoft Sans Serif"/>
              </a:rPr>
              <a:t>проектной</a:t>
            </a:r>
            <a:r>
              <a:rPr sz="3200" spc="3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инициативы.</a:t>
            </a:r>
            <a:endParaRPr sz="3200">
              <a:latin typeface="Microsoft Sans Serif"/>
              <a:cs typeface="Microsoft Sans Serif"/>
            </a:endParaRPr>
          </a:p>
          <a:p>
            <a:pPr marL="12700" marR="156845">
              <a:lnSpc>
                <a:spcPct val="115199"/>
              </a:lnSpc>
            </a:pPr>
            <a:r>
              <a:rPr sz="3200" spc="-55" dirty="0">
                <a:solidFill>
                  <a:srgbClr val="2649A3"/>
                </a:solidFill>
                <a:latin typeface="Microsoft Sans Serif"/>
                <a:cs typeface="Microsoft Sans Serif"/>
              </a:rPr>
              <a:t>За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основу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5" dirty="0">
                <a:solidFill>
                  <a:srgbClr val="2649A3"/>
                </a:solidFill>
                <a:latin typeface="Microsoft Sans Serif"/>
                <a:cs typeface="Microsoft Sans Serif"/>
              </a:rPr>
              <a:t>берется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25" dirty="0">
                <a:solidFill>
                  <a:srgbClr val="2649A3"/>
                </a:solidFill>
                <a:latin typeface="Microsoft Sans Serif"/>
                <a:cs typeface="Microsoft Sans Serif"/>
              </a:rPr>
              <a:t>метод</a:t>
            </a:r>
            <a:r>
              <a:rPr sz="3200" spc="4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20" dirty="0">
                <a:solidFill>
                  <a:srgbClr val="2649A3"/>
                </a:solidFill>
                <a:latin typeface="Microsoft Sans Serif"/>
                <a:cs typeface="Microsoft Sans Serif"/>
              </a:rPr>
              <a:t>«Бином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20" dirty="0">
                <a:solidFill>
                  <a:srgbClr val="2649A3"/>
                </a:solidFill>
                <a:latin typeface="Microsoft Sans Serif"/>
                <a:cs typeface="Microsoft Sans Serif"/>
              </a:rPr>
              <a:t>фантазии»,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20" dirty="0">
                <a:solidFill>
                  <a:srgbClr val="2649A3"/>
                </a:solidFill>
                <a:latin typeface="Microsoft Sans Serif"/>
                <a:cs typeface="Microsoft Sans Serif"/>
              </a:rPr>
              <a:t>автором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40" dirty="0">
                <a:solidFill>
                  <a:srgbClr val="2649A3"/>
                </a:solidFill>
                <a:latin typeface="Microsoft Sans Serif"/>
                <a:cs typeface="Microsoft Sans Serif"/>
              </a:rPr>
              <a:t>которого</a:t>
            </a:r>
            <a:r>
              <a:rPr sz="3200" spc="4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dirty="0">
                <a:solidFill>
                  <a:srgbClr val="2649A3"/>
                </a:solidFill>
                <a:latin typeface="Microsoft Sans Serif"/>
                <a:cs typeface="Microsoft Sans Serif"/>
              </a:rPr>
              <a:t>является</a:t>
            </a:r>
            <a:r>
              <a:rPr sz="32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25" dirty="0">
                <a:solidFill>
                  <a:srgbClr val="2649A3"/>
                </a:solidFill>
                <a:latin typeface="Microsoft Sans Serif"/>
                <a:cs typeface="Microsoft Sans Serif"/>
              </a:rPr>
              <a:t>известный </a:t>
            </a:r>
            <a:r>
              <a:rPr sz="3200" spc="-83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25" dirty="0">
                <a:solidFill>
                  <a:srgbClr val="2649A3"/>
                </a:solidFill>
                <a:latin typeface="Microsoft Sans Serif"/>
                <a:cs typeface="Microsoft Sans Serif"/>
              </a:rPr>
              <a:t>итальянский</a:t>
            </a:r>
            <a:r>
              <a:rPr sz="3200" spc="3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10" dirty="0">
                <a:solidFill>
                  <a:srgbClr val="2649A3"/>
                </a:solidFill>
                <a:latin typeface="Microsoft Sans Serif"/>
                <a:cs typeface="Microsoft Sans Serif"/>
              </a:rPr>
              <a:t>писатель</a:t>
            </a:r>
            <a:r>
              <a:rPr sz="3200" spc="30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85" dirty="0">
                <a:solidFill>
                  <a:srgbClr val="2649A3"/>
                </a:solidFill>
                <a:latin typeface="Microsoft Sans Serif"/>
                <a:cs typeface="Microsoft Sans Serif"/>
              </a:rPr>
              <a:t>Джанни</a:t>
            </a:r>
            <a:r>
              <a:rPr sz="3200" spc="35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3200" spc="-5" dirty="0">
                <a:solidFill>
                  <a:srgbClr val="2649A3"/>
                </a:solidFill>
                <a:latin typeface="Microsoft Sans Serif"/>
                <a:cs typeface="Microsoft Sans Serif"/>
              </a:rPr>
              <a:t>Родари.</a:t>
            </a:r>
            <a:endParaRPr sz="32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2400" spc="-20" dirty="0">
                <a:solidFill>
                  <a:srgbClr val="594594"/>
                </a:solidFill>
                <a:latin typeface="Microsoft Sans Serif"/>
                <a:cs typeface="Microsoft Sans Serif"/>
              </a:rPr>
              <a:t>Приставка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«би-»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594594"/>
                </a:solidFill>
                <a:latin typeface="Microsoft Sans Serif"/>
                <a:cs typeface="Microsoft Sans Serif"/>
              </a:rPr>
              <a:t>обозначает</a:t>
            </a:r>
            <a:r>
              <a:rPr sz="2400" spc="4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«два»: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20" dirty="0">
                <a:solidFill>
                  <a:srgbClr val="594594"/>
                </a:solidFill>
                <a:latin typeface="Microsoft Sans Serif"/>
                <a:cs typeface="Microsoft Sans Serif"/>
              </a:rPr>
              <a:t>би-нокль,</a:t>
            </a:r>
            <a:r>
              <a:rPr sz="2400" spc="4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би-план,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594594"/>
                </a:solidFill>
                <a:latin typeface="Microsoft Sans Serif"/>
                <a:cs typeface="Microsoft Sans Serif"/>
              </a:rPr>
              <a:t>би-цепс</a:t>
            </a:r>
            <a:r>
              <a:rPr sz="2400" spc="4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и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др.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Соответственно,</a:t>
            </a:r>
            <a:r>
              <a:rPr sz="2400" spc="4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594594"/>
                </a:solidFill>
                <a:latin typeface="Microsoft Sans Serif"/>
                <a:cs typeface="Microsoft Sans Serif"/>
              </a:rPr>
              <a:t>«бином»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990" dirty="0">
                <a:solidFill>
                  <a:srgbClr val="594594"/>
                </a:solidFill>
                <a:latin typeface="Microsoft Sans Serif"/>
                <a:cs typeface="Microsoft Sans Serif"/>
              </a:rPr>
              <a:t>—</a:t>
            </a:r>
            <a:r>
              <a:rPr sz="2400" spc="4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5" dirty="0">
                <a:solidFill>
                  <a:srgbClr val="594594"/>
                </a:solidFill>
                <a:latin typeface="Microsoft Sans Serif"/>
                <a:cs typeface="Microsoft Sans Serif"/>
              </a:rPr>
              <a:t>это</a:t>
            </a:r>
            <a:endParaRPr sz="2400">
              <a:latin typeface="Microsoft Sans Serif"/>
              <a:cs typeface="Microsoft Sans Serif"/>
            </a:endParaRPr>
          </a:p>
          <a:p>
            <a:pPr marL="12700" marR="5080">
              <a:lnSpc>
                <a:spcPct val="114599"/>
              </a:lnSpc>
            </a:pP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«состоящий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5" dirty="0">
                <a:solidFill>
                  <a:srgbClr val="594594"/>
                </a:solidFill>
                <a:latin typeface="Microsoft Sans Serif"/>
                <a:cs typeface="Microsoft Sans Serif"/>
              </a:rPr>
              <a:t>из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двух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частей».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70" dirty="0">
                <a:solidFill>
                  <a:srgbClr val="594594"/>
                </a:solidFill>
                <a:latin typeface="Microsoft Sans Serif"/>
                <a:cs typeface="Microsoft Sans Serif"/>
              </a:rPr>
              <a:t>Для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594594"/>
                </a:solidFill>
                <a:latin typeface="Microsoft Sans Serif"/>
                <a:cs typeface="Microsoft Sans Serif"/>
              </a:rPr>
              <a:t>использования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594594"/>
                </a:solidFill>
                <a:latin typeface="Microsoft Sans Serif"/>
                <a:cs typeface="Microsoft Sans Serif"/>
              </a:rPr>
              <a:t>"Бинома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594594"/>
                </a:solidFill>
                <a:latin typeface="Microsoft Sans Serif"/>
                <a:cs typeface="Microsoft Sans Serif"/>
              </a:rPr>
              <a:t>фантазии"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берутся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два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5" dirty="0">
                <a:solidFill>
                  <a:srgbClr val="594594"/>
                </a:solidFill>
                <a:latin typeface="Microsoft Sans Serif"/>
                <a:cs typeface="Microsoft Sans Serif"/>
              </a:rPr>
              <a:t>слова,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лучше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случайных,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65" dirty="0">
                <a:solidFill>
                  <a:srgbClr val="594594"/>
                </a:solidFill>
                <a:latin typeface="Microsoft Sans Serif"/>
                <a:cs typeface="Microsoft Sans Serif"/>
              </a:rPr>
              <a:t>никак </a:t>
            </a:r>
            <a:r>
              <a:rPr sz="2400" spc="-6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не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ассоциирующихся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594594"/>
                </a:solidFill>
                <a:latin typeface="Microsoft Sans Serif"/>
                <a:cs typeface="Microsoft Sans Serif"/>
              </a:rPr>
              <a:t>друг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с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20" dirty="0">
                <a:solidFill>
                  <a:srgbClr val="594594"/>
                </a:solidFill>
                <a:latin typeface="Microsoft Sans Serif"/>
                <a:cs typeface="Microsoft Sans Serif"/>
              </a:rPr>
              <a:t>другом.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Сочетание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двух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594594"/>
                </a:solidFill>
                <a:latin typeface="Microsoft Sans Serif"/>
                <a:cs typeface="Microsoft Sans Serif"/>
              </a:rPr>
              <a:t>несвязанных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35" dirty="0">
                <a:solidFill>
                  <a:srgbClr val="594594"/>
                </a:solidFill>
                <a:latin typeface="Microsoft Sans Serif"/>
                <a:cs typeface="Microsoft Sans Serif"/>
              </a:rPr>
              <a:t>между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собой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5" dirty="0">
                <a:solidFill>
                  <a:srgbClr val="594594"/>
                </a:solidFill>
                <a:latin typeface="Microsoft Sans Serif"/>
                <a:cs typeface="Microsoft Sans Serif"/>
              </a:rPr>
              <a:t>слов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осуществляется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30" dirty="0">
                <a:solidFill>
                  <a:srgbClr val="594594"/>
                </a:solidFill>
                <a:latin typeface="Microsoft Sans Serif"/>
                <a:cs typeface="Microsoft Sans Serif"/>
              </a:rPr>
              <a:t>через </a:t>
            </a:r>
            <a:r>
              <a:rPr sz="2400" spc="-25" dirty="0">
                <a:solidFill>
                  <a:srgbClr val="594594"/>
                </a:solidFill>
                <a:latin typeface="Microsoft Sans Serif"/>
                <a:cs typeface="Microsoft Sans Serif"/>
              </a:rPr>
              <a:t> изменение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20" dirty="0">
                <a:solidFill>
                  <a:srgbClr val="594594"/>
                </a:solidFill>
                <a:latin typeface="Microsoft Sans Serif"/>
                <a:cs typeface="Microsoft Sans Serif"/>
              </a:rPr>
              <a:t>падежных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25" dirty="0">
                <a:solidFill>
                  <a:srgbClr val="594594"/>
                </a:solidFill>
                <a:latin typeface="Microsoft Sans Serif"/>
                <a:cs typeface="Microsoft Sans Serif"/>
              </a:rPr>
              <a:t>окончаний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и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594594"/>
                </a:solidFill>
                <a:latin typeface="Microsoft Sans Serif"/>
                <a:cs typeface="Microsoft Sans Serif"/>
              </a:rPr>
              <a:t>использование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предлогов.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2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400" spc="-15" dirty="0">
                <a:solidFill>
                  <a:srgbClr val="E12B9E"/>
                </a:solidFill>
                <a:latin typeface="Microsoft Sans Serif"/>
                <a:cs typeface="Microsoft Sans Serif"/>
              </a:rPr>
              <a:t>Например:</a:t>
            </a:r>
            <a:r>
              <a:rPr sz="2400" spc="1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35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ПЧЕЛА</a:t>
            </a:r>
            <a:r>
              <a:rPr sz="2400" spc="2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E12B9E"/>
                </a:solidFill>
                <a:latin typeface="Microsoft Sans Serif"/>
                <a:cs typeface="Microsoft Sans Serif"/>
              </a:rPr>
              <a:t>и</a:t>
            </a:r>
            <a:r>
              <a:rPr sz="2400" spc="1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25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ЛАМПА.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2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Пчелиная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30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Ламповая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2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В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лампе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45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В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пчеле</a:t>
            </a:r>
            <a:r>
              <a:rPr sz="2400" spc="2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45" dirty="0">
                <a:solidFill>
                  <a:srgbClr val="E12B9E"/>
                </a:solidFill>
                <a:latin typeface="Microsoft Sans Serif"/>
                <a:cs typeface="Microsoft Sans Serif"/>
              </a:rPr>
              <a:t>ИЗ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лампы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45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45" dirty="0">
                <a:solidFill>
                  <a:srgbClr val="E12B9E"/>
                </a:solidFill>
                <a:latin typeface="Microsoft Sans Serif"/>
                <a:cs typeface="Microsoft Sans Serif"/>
              </a:rPr>
              <a:t>ИЗ</a:t>
            </a:r>
            <a:r>
              <a:rPr sz="2400" spc="2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пчелы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2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НА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лампе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45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Лампа</a:t>
            </a:r>
            <a:r>
              <a:rPr sz="2400" spc="2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НА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пчеле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85" dirty="0">
                <a:solidFill>
                  <a:srgbClr val="E12B9E"/>
                </a:solidFill>
                <a:latin typeface="Microsoft Sans Serif"/>
                <a:cs typeface="Microsoft Sans Serif"/>
              </a:rPr>
              <a:t>ПОД</a:t>
            </a:r>
            <a:r>
              <a:rPr sz="2400" spc="2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лампой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45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85" dirty="0">
                <a:solidFill>
                  <a:srgbClr val="E12B9E"/>
                </a:solidFill>
                <a:latin typeface="Microsoft Sans Serif"/>
                <a:cs typeface="Microsoft Sans Serif"/>
              </a:rPr>
              <a:t>ПОД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пчелой</a:t>
            </a:r>
            <a:r>
              <a:rPr sz="2400" spc="2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Пчела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40" dirty="0">
                <a:solidFill>
                  <a:srgbClr val="E12B9E"/>
                </a:solidFill>
                <a:latin typeface="Microsoft Sans Serif"/>
                <a:cs typeface="Microsoft Sans Serif"/>
              </a:rPr>
              <a:t>МЕЖДУ</a:t>
            </a:r>
            <a:r>
              <a:rPr sz="2400" spc="3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20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лампами</a:t>
            </a:r>
            <a:endParaRPr sz="2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400" dirty="0">
                <a:solidFill>
                  <a:srgbClr val="E12B9E"/>
                </a:solidFill>
                <a:latin typeface="Microsoft Sans Serif"/>
                <a:cs typeface="Microsoft Sans Serif"/>
              </a:rPr>
              <a:t>-</a:t>
            </a:r>
            <a:r>
              <a:rPr sz="2400" spc="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45" dirty="0">
                <a:solidFill>
                  <a:srgbClr val="E12B9E"/>
                </a:solidFill>
                <a:latin typeface="Microsoft Sans Serif"/>
                <a:cs typeface="Microsoft Sans Serif"/>
              </a:rPr>
              <a:t>Лампа</a:t>
            </a:r>
            <a:r>
              <a:rPr sz="2400" spc="5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40" dirty="0">
                <a:solidFill>
                  <a:srgbClr val="E12B9E"/>
                </a:solidFill>
                <a:latin typeface="Microsoft Sans Serif"/>
                <a:cs typeface="Microsoft Sans Serif"/>
              </a:rPr>
              <a:t>МЕЖДУ</a:t>
            </a:r>
            <a:r>
              <a:rPr sz="2400" spc="10" dirty="0">
                <a:solidFill>
                  <a:srgbClr val="E12B9E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E12B9E"/>
                </a:solidFill>
                <a:latin typeface="Microsoft Sans Serif"/>
                <a:cs typeface="Microsoft Sans Serif"/>
              </a:rPr>
              <a:t>пчелами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150">
              <a:latin typeface="Microsoft Sans Serif"/>
              <a:cs typeface="Microsoft Sans Serif"/>
            </a:endParaRPr>
          </a:p>
          <a:p>
            <a:pPr marL="12700" marR="368935">
              <a:lnSpc>
                <a:spcPct val="114599"/>
              </a:lnSpc>
              <a:spcBef>
                <a:spcPts val="5"/>
              </a:spcBef>
            </a:pPr>
            <a:r>
              <a:rPr sz="2400" spc="-15" dirty="0">
                <a:solidFill>
                  <a:srgbClr val="594594"/>
                </a:solidFill>
                <a:latin typeface="Microsoft Sans Serif"/>
                <a:cs typeface="Microsoft Sans Serif"/>
              </a:rPr>
              <a:t>Парам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дается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594594"/>
                </a:solidFill>
                <a:latin typeface="Microsoft Sans Serif"/>
                <a:cs typeface="Microsoft Sans Serif"/>
              </a:rPr>
              <a:t>буквально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594594"/>
                </a:solidFill>
                <a:latin typeface="Microsoft Sans Serif"/>
                <a:cs typeface="Microsoft Sans Serif"/>
              </a:rPr>
              <a:t>пару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594594"/>
                </a:solidFill>
                <a:latin typeface="Microsoft Sans Serif"/>
                <a:cs typeface="Microsoft Sans Serif"/>
              </a:rPr>
              <a:t>минут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на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594594"/>
                </a:solidFill>
                <a:latin typeface="Microsoft Sans Serif"/>
                <a:cs typeface="Microsoft Sans Serif"/>
              </a:rPr>
              <a:t>обсуждение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594594"/>
                </a:solidFill>
                <a:latin typeface="Microsoft Sans Serif"/>
                <a:cs typeface="Microsoft Sans Serif"/>
              </a:rPr>
              <a:t>(обсуждают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в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личных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диалогах),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после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20" dirty="0">
                <a:solidFill>
                  <a:srgbClr val="594594"/>
                </a:solidFill>
                <a:latin typeface="Microsoft Sans Serif"/>
                <a:cs typeface="Microsoft Sans Serif"/>
              </a:rPr>
              <a:t>чего</a:t>
            </a:r>
            <a:r>
              <a:rPr sz="2400" spc="3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они</a:t>
            </a:r>
            <a:r>
              <a:rPr sz="2400" spc="3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594594"/>
                </a:solidFill>
                <a:latin typeface="Microsoft Sans Serif"/>
                <a:cs typeface="Microsoft Sans Serif"/>
              </a:rPr>
              <a:t>называют </a:t>
            </a:r>
            <a:r>
              <a:rPr sz="2400" spc="-62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594594"/>
                </a:solidFill>
                <a:latin typeface="Microsoft Sans Serif"/>
                <a:cs typeface="Microsoft Sans Serif"/>
              </a:rPr>
              <a:t>готовые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5" dirty="0">
                <a:solidFill>
                  <a:srgbClr val="594594"/>
                </a:solidFill>
                <a:latin typeface="Microsoft Sans Serif"/>
                <a:cs typeface="Microsoft Sans Serif"/>
              </a:rPr>
              <a:t>названия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своих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20" dirty="0">
                <a:solidFill>
                  <a:srgbClr val="594594"/>
                </a:solidFill>
                <a:latin typeface="Microsoft Sans Serif"/>
                <a:cs typeface="Microsoft Sans Serif"/>
              </a:rPr>
              <a:t>"проектных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5" dirty="0">
                <a:solidFill>
                  <a:srgbClr val="594594"/>
                </a:solidFill>
                <a:latin typeface="Microsoft Sans Serif"/>
                <a:cs typeface="Microsoft Sans Serif"/>
              </a:rPr>
              <a:t>инициатив"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spc="-10" dirty="0">
                <a:solidFill>
                  <a:srgbClr val="594594"/>
                </a:solidFill>
                <a:latin typeface="Microsoft Sans Serif"/>
                <a:cs typeface="Microsoft Sans Serif"/>
              </a:rPr>
              <a:t>(пишут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в</a:t>
            </a:r>
            <a:r>
              <a:rPr sz="24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594594"/>
                </a:solidFill>
                <a:latin typeface="Microsoft Sans Serif"/>
                <a:cs typeface="Microsoft Sans Serif"/>
              </a:rPr>
              <a:t>беседу).</a:t>
            </a:r>
            <a:endParaRPr sz="2400">
              <a:latin typeface="Microsoft Sans Serif"/>
              <a:cs typeface="Microsoft Sans Serif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70577" y="133235"/>
            <a:ext cx="1870874" cy="217169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87705" y="671200"/>
            <a:ext cx="3983354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0" spc="1019" dirty="0">
                <a:solidFill>
                  <a:srgbClr val="F9DF17"/>
                </a:solidFill>
                <a:latin typeface="Lucida Sans Unicode"/>
                <a:cs typeface="Lucida Sans Unicode"/>
              </a:rPr>
              <a:t>02</a:t>
            </a:r>
            <a:r>
              <a:rPr sz="3200" b="0" spc="415" dirty="0">
                <a:solidFill>
                  <a:srgbClr val="F9DF17"/>
                </a:solidFill>
                <a:latin typeface="Lucida Sans Unicode"/>
                <a:cs typeface="Lucida Sans Unicode"/>
              </a:rPr>
              <a:t> </a:t>
            </a:r>
            <a:r>
              <a:rPr sz="4500" spc="220" dirty="0">
                <a:solidFill>
                  <a:srgbClr val="F9DF17"/>
                </a:solidFill>
              </a:rPr>
              <a:t>ЗАДАНИЕ</a:t>
            </a:r>
            <a:endParaRPr sz="45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1D3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722637" y="4357335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3105" y="1346193"/>
            <a:ext cx="17197705" cy="151130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2800" b="1" spc="114" dirty="0">
                <a:solidFill>
                  <a:srgbClr val="2649A3"/>
                </a:solidFill>
                <a:latin typeface="Arial"/>
                <a:cs typeface="Arial"/>
              </a:rPr>
              <a:t>Команды</a:t>
            </a:r>
            <a:r>
              <a:rPr sz="2800" b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75" dirty="0">
                <a:solidFill>
                  <a:srgbClr val="2649A3"/>
                </a:solidFill>
                <a:latin typeface="Arial"/>
                <a:cs typeface="Arial"/>
              </a:rPr>
              <a:t>по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114" dirty="0">
                <a:solidFill>
                  <a:srgbClr val="2649A3"/>
                </a:solidFill>
                <a:latin typeface="Arial"/>
                <a:cs typeface="Arial"/>
              </a:rPr>
              <a:t>очереди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95" dirty="0">
                <a:solidFill>
                  <a:srgbClr val="2649A3"/>
                </a:solidFill>
                <a:latin typeface="Arial"/>
                <a:cs typeface="Arial"/>
              </a:rPr>
              <a:t>выбирают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15" dirty="0">
                <a:solidFill>
                  <a:srgbClr val="2649A3"/>
                </a:solidFill>
                <a:latin typeface="Arial"/>
                <a:cs typeface="Arial"/>
              </a:rPr>
              <a:t>себе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75" dirty="0">
                <a:solidFill>
                  <a:srgbClr val="2649A3"/>
                </a:solidFill>
                <a:latin typeface="Arial"/>
                <a:cs typeface="Arial"/>
              </a:rPr>
              <a:t>по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95" dirty="0">
                <a:solidFill>
                  <a:srgbClr val="2649A3"/>
                </a:solidFill>
                <a:latin typeface="Arial"/>
                <a:cs typeface="Arial"/>
              </a:rPr>
              <a:t>одному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225" dirty="0">
                <a:solidFill>
                  <a:srgbClr val="2649A3"/>
                </a:solidFill>
                <a:latin typeface="Arial"/>
                <a:cs typeface="Arial"/>
              </a:rPr>
              <a:t>из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105" dirty="0">
                <a:solidFill>
                  <a:srgbClr val="2649A3"/>
                </a:solidFill>
                <a:latin typeface="Arial"/>
                <a:cs typeface="Arial"/>
              </a:rPr>
              <a:t>предложенных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2649A3"/>
                </a:solidFill>
                <a:latin typeface="Arial"/>
                <a:cs typeface="Arial"/>
              </a:rPr>
              <a:t>слов.</a:t>
            </a:r>
            <a:endParaRPr sz="2800">
              <a:latin typeface="Arial"/>
              <a:cs typeface="Arial"/>
            </a:endParaRPr>
          </a:p>
          <a:p>
            <a:pPr marL="12700" marR="5080">
              <a:lnSpc>
                <a:spcPct val="116100"/>
              </a:lnSpc>
            </a:pPr>
            <a:r>
              <a:rPr sz="2800" b="1" spc="130" dirty="0">
                <a:solidFill>
                  <a:srgbClr val="2649A3"/>
                </a:solidFill>
                <a:latin typeface="Arial"/>
                <a:cs typeface="Arial"/>
              </a:rPr>
              <a:t>Задание</a:t>
            </a:r>
            <a:r>
              <a:rPr sz="2800" b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50" dirty="0">
                <a:solidFill>
                  <a:srgbClr val="2649A3"/>
                </a:solidFill>
                <a:latin typeface="Arial"/>
                <a:cs typeface="Arial"/>
              </a:rPr>
              <a:t>выполняется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65" dirty="0">
                <a:solidFill>
                  <a:srgbClr val="2649A3"/>
                </a:solidFill>
                <a:latin typeface="Arial"/>
                <a:cs typeface="Arial"/>
              </a:rPr>
              <a:t>в</a:t>
            </a:r>
            <a:r>
              <a:rPr sz="2800" b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40" dirty="0">
                <a:solidFill>
                  <a:srgbClr val="2649A3"/>
                </a:solidFill>
                <a:latin typeface="Arial"/>
                <a:cs typeface="Arial"/>
              </a:rPr>
              <a:t>3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120" dirty="0">
                <a:solidFill>
                  <a:srgbClr val="2649A3"/>
                </a:solidFill>
                <a:latin typeface="Arial"/>
                <a:cs typeface="Arial"/>
              </a:rPr>
              <a:t>круга.</a:t>
            </a:r>
            <a:r>
              <a:rPr sz="2800" b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-145" dirty="0">
                <a:solidFill>
                  <a:srgbClr val="2649A3"/>
                </a:solidFill>
                <a:latin typeface="Arial"/>
                <a:cs typeface="Arial"/>
              </a:rPr>
              <a:t>В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145" dirty="0">
                <a:solidFill>
                  <a:srgbClr val="2649A3"/>
                </a:solidFill>
                <a:latin typeface="Arial"/>
                <a:cs typeface="Arial"/>
              </a:rPr>
              <a:t>итоге</a:t>
            </a:r>
            <a:r>
              <a:rPr sz="2800" b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35" dirty="0">
                <a:solidFill>
                  <a:srgbClr val="2649A3"/>
                </a:solidFill>
                <a:latin typeface="Arial"/>
                <a:cs typeface="Arial"/>
              </a:rPr>
              <a:t>у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215" dirty="0">
                <a:solidFill>
                  <a:srgbClr val="2649A3"/>
                </a:solidFill>
                <a:latin typeface="Arial"/>
                <a:cs typeface="Arial"/>
              </a:rPr>
              <a:t>каждой</a:t>
            </a:r>
            <a:r>
              <a:rPr sz="2800" b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75" dirty="0">
                <a:solidFill>
                  <a:srgbClr val="2649A3"/>
                </a:solidFill>
                <a:latin typeface="Arial"/>
                <a:cs typeface="Arial"/>
              </a:rPr>
              <a:t>пары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70" dirty="0">
                <a:solidFill>
                  <a:srgbClr val="2649A3"/>
                </a:solidFill>
                <a:latin typeface="Arial"/>
                <a:cs typeface="Arial"/>
              </a:rPr>
              <a:t>получается</a:t>
            </a:r>
            <a:r>
              <a:rPr sz="2800" b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40" dirty="0">
                <a:solidFill>
                  <a:srgbClr val="2649A3"/>
                </a:solidFill>
                <a:latin typeface="Arial"/>
                <a:cs typeface="Arial"/>
              </a:rPr>
              <a:t>3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20" dirty="0">
                <a:solidFill>
                  <a:srgbClr val="2649A3"/>
                </a:solidFill>
                <a:latin typeface="Arial"/>
                <a:cs typeface="Arial"/>
              </a:rPr>
              <a:t>слова,</a:t>
            </a:r>
            <a:r>
              <a:rPr sz="2800" b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95" dirty="0">
                <a:solidFill>
                  <a:srgbClr val="2649A3"/>
                </a:solidFill>
                <a:latin typeface="Arial"/>
                <a:cs typeface="Arial"/>
              </a:rPr>
              <a:t>которые</a:t>
            </a:r>
            <a:r>
              <a:rPr sz="2800" b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90" dirty="0">
                <a:solidFill>
                  <a:srgbClr val="2649A3"/>
                </a:solidFill>
                <a:latin typeface="Arial"/>
                <a:cs typeface="Arial"/>
              </a:rPr>
              <a:t>станут </a:t>
            </a:r>
            <a:r>
              <a:rPr sz="2800" b="1" spc="-76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60" dirty="0">
                <a:solidFill>
                  <a:srgbClr val="2649A3"/>
                </a:solidFill>
                <a:latin typeface="Arial"/>
                <a:cs typeface="Arial"/>
              </a:rPr>
              <a:t>основой</a:t>
            </a:r>
            <a:r>
              <a:rPr sz="2800" b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b="1" spc="130" dirty="0">
                <a:solidFill>
                  <a:srgbClr val="2649A3"/>
                </a:solidFill>
                <a:latin typeface="Arial"/>
                <a:cs typeface="Arial"/>
              </a:rPr>
              <a:t>проекта</a:t>
            </a:r>
            <a:r>
              <a:rPr sz="2800" b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i="1" spc="-40" dirty="0">
                <a:solidFill>
                  <a:srgbClr val="2649A3"/>
                </a:solidFill>
                <a:latin typeface="Arial"/>
                <a:cs typeface="Arial"/>
              </a:rPr>
              <a:t>(должны</a:t>
            </a:r>
            <a:r>
              <a:rPr sz="2800" i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i="1" spc="-90" dirty="0">
                <a:solidFill>
                  <a:srgbClr val="2649A3"/>
                </a:solidFill>
                <a:latin typeface="Arial"/>
                <a:cs typeface="Arial"/>
              </a:rPr>
              <a:t>быть</a:t>
            </a:r>
            <a:r>
              <a:rPr sz="2800" i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i="1" spc="-85" dirty="0">
                <a:solidFill>
                  <a:srgbClr val="2649A3"/>
                </a:solidFill>
                <a:latin typeface="Arial"/>
                <a:cs typeface="Arial"/>
              </a:rPr>
              <a:t>обязательно</a:t>
            </a:r>
            <a:r>
              <a:rPr sz="2800" i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i="1" spc="-70" dirty="0">
                <a:solidFill>
                  <a:srgbClr val="2649A3"/>
                </a:solidFill>
                <a:latin typeface="Arial"/>
                <a:cs typeface="Arial"/>
              </a:rPr>
              <a:t>использованы</a:t>
            </a:r>
            <a:r>
              <a:rPr sz="2800" i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i="1" spc="15" dirty="0">
                <a:solidFill>
                  <a:srgbClr val="2649A3"/>
                </a:solidFill>
                <a:latin typeface="Arial"/>
                <a:cs typeface="Arial"/>
              </a:rPr>
              <a:t>при</a:t>
            </a:r>
            <a:r>
              <a:rPr sz="2800" i="1" spc="-50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i="1" spc="-65" dirty="0">
                <a:solidFill>
                  <a:srgbClr val="2649A3"/>
                </a:solidFill>
                <a:latin typeface="Arial"/>
                <a:cs typeface="Arial"/>
              </a:rPr>
              <a:t>разработке</a:t>
            </a:r>
            <a:r>
              <a:rPr sz="2800" i="1" spc="-55" dirty="0">
                <a:solidFill>
                  <a:srgbClr val="2649A3"/>
                </a:solidFill>
                <a:latin typeface="Arial"/>
                <a:cs typeface="Arial"/>
              </a:rPr>
              <a:t> </a:t>
            </a:r>
            <a:r>
              <a:rPr sz="2800" i="1" spc="-25" dirty="0">
                <a:solidFill>
                  <a:srgbClr val="2649A3"/>
                </a:solidFill>
                <a:latin typeface="Arial"/>
                <a:cs typeface="Arial"/>
              </a:rPr>
              <a:t>инициативы)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2341312" y="5643510"/>
            <a:ext cx="5713730" cy="4603115"/>
            <a:chOff x="12341312" y="5643510"/>
            <a:chExt cx="5713730" cy="4603115"/>
          </a:xfrm>
        </p:grpSpPr>
        <p:sp>
          <p:nvSpPr>
            <p:cNvPr id="6" name="object 6"/>
            <p:cNvSpPr/>
            <p:nvPr/>
          </p:nvSpPr>
          <p:spPr>
            <a:xfrm>
              <a:off x="16773151" y="6903656"/>
              <a:ext cx="862965" cy="1031875"/>
            </a:xfrm>
            <a:custGeom>
              <a:avLst/>
              <a:gdLst/>
              <a:ahLst/>
              <a:cxnLst/>
              <a:rect l="l" t="t" r="r" b="b"/>
              <a:pathLst>
                <a:path w="862965" h="1031875">
                  <a:moveTo>
                    <a:pt x="41108" y="1031871"/>
                  </a:moveTo>
                  <a:lnTo>
                    <a:pt x="30954" y="978576"/>
                  </a:lnTo>
                  <a:lnTo>
                    <a:pt x="22246" y="925811"/>
                  </a:lnTo>
                  <a:lnTo>
                    <a:pt x="14978" y="873583"/>
                  </a:lnTo>
                  <a:lnTo>
                    <a:pt x="9143" y="821898"/>
                  </a:lnTo>
                  <a:lnTo>
                    <a:pt x="4734" y="770762"/>
                  </a:lnTo>
                  <a:lnTo>
                    <a:pt x="1745" y="720180"/>
                  </a:lnTo>
                  <a:lnTo>
                    <a:pt x="169" y="670159"/>
                  </a:lnTo>
                  <a:lnTo>
                    <a:pt x="0" y="620705"/>
                  </a:lnTo>
                  <a:lnTo>
                    <a:pt x="1230" y="571824"/>
                  </a:lnTo>
                  <a:lnTo>
                    <a:pt x="3855" y="523523"/>
                  </a:lnTo>
                  <a:lnTo>
                    <a:pt x="7867" y="475806"/>
                  </a:lnTo>
                  <a:lnTo>
                    <a:pt x="52195" y="459753"/>
                  </a:lnTo>
                  <a:lnTo>
                    <a:pt x="65052" y="462534"/>
                  </a:lnTo>
                  <a:lnTo>
                    <a:pt x="85910" y="483018"/>
                  </a:lnTo>
                  <a:lnTo>
                    <a:pt x="95301" y="513956"/>
                  </a:lnTo>
                  <a:lnTo>
                    <a:pt x="103201" y="545389"/>
                  </a:lnTo>
                  <a:lnTo>
                    <a:pt x="119589" y="567360"/>
                  </a:lnTo>
                  <a:lnTo>
                    <a:pt x="126604" y="569637"/>
                  </a:lnTo>
                  <a:lnTo>
                    <a:pt x="133872" y="568546"/>
                  </a:lnTo>
                  <a:lnTo>
                    <a:pt x="141647" y="564218"/>
                  </a:lnTo>
                  <a:lnTo>
                    <a:pt x="170418" y="523458"/>
                  </a:lnTo>
                  <a:lnTo>
                    <a:pt x="185959" y="480660"/>
                  </a:lnTo>
                  <a:lnTo>
                    <a:pt x="199108" y="432244"/>
                  </a:lnTo>
                  <a:lnTo>
                    <a:pt x="212165" y="382064"/>
                  </a:lnTo>
                  <a:lnTo>
                    <a:pt x="227431" y="333972"/>
                  </a:lnTo>
                  <a:lnTo>
                    <a:pt x="247208" y="291822"/>
                  </a:lnTo>
                  <a:lnTo>
                    <a:pt x="273798" y="259466"/>
                  </a:lnTo>
                  <a:lnTo>
                    <a:pt x="324511" y="230603"/>
                  </a:lnTo>
                  <a:lnTo>
                    <a:pt x="344684" y="229226"/>
                  </a:lnTo>
                  <a:lnTo>
                    <a:pt x="360226" y="235567"/>
                  </a:lnTo>
                  <a:lnTo>
                    <a:pt x="376230" y="262540"/>
                  </a:lnTo>
                  <a:lnTo>
                    <a:pt x="381521" y="297960"/>
                  </a:lnTo>
                  <a:lnTo>
                    <a:pt x="386812" y="330386"/>
                  </a:lnTo>
                  <a:lnTo>
                    <a:pt x="402816" y="348377"/>
                  </a:lnTo>
                  <a:lnTo>
                    <a:pt x="420550" y="341291"/>
                  </a:lnTo>
                  <a:lnTo>
                    <a:pt x="437152" y="315075"/>
                  </a:lnTo>
                  <a:lnTo>
                    <a:pt x="454084" y="275950"/>
                  </a:lnTo>
                  <a:lnTo>
                    <a:pt x="472810" y="230140"/>
                  </a:lnTo>
                  <a:lnTo>
                    <a:pt x="494792" y="183867"/>
                  </a:lnTo>
                  <a:lnTo>
                    <a:pt x="521493" y="143354"/>
                  </a:lnTo>
                  <a:lnTo>
                    <a:pt x="554377" y="114825"/>
                  </a:lnTo>
                  <a:lnTo>
                    <a:pt x="572559" y="107856"/>
                  </a:lnTo>
                  <a:lnTo>
                    <a:pt x="591111" y="106855"/>
                  </a:lnTo>
                  <a:lnTo>
                    <a:pt x="609916" y="111822"/>
                  </a:lnTo>
                  <a:lnTo>
                    <a:pt x="628858" y="122757"/>
                  </a:lnTo>
                  <a:lnTo>
                    <a:pt x="647335" y="134733"/>
                  </a:lnTo>
                  <a:lnTo>
                    <a:pt x="665067" y="134889"/>
                  </a:lnTo>
                  <a:lnTo>
                    <a:pt x="682302" y="123341"/>
                  </a:lnTo>
                  <a:lnTo>
                    <a:pt x="699289" y="100206"/>
                  </a:lnTo>
                  <a:lnTo>
                    <a:pt x="735804" y="44084"/>
                  </a:lnTo>
                  <a:lnTo>
                    <a:pt x="771939" y="11471"/>
                  </a:lnTo>
                  <a:lnTo>
                    <a:pt x="805328" y="0"/>
                  </a:lnTo>
                  <a:lnTo>
                    <a:pt x="833605" y="7304"/>
                  </a:lnTo>
                  <a:lnTo>
                    <a:pt x="854955" y="33346"/>
                  </a:lnTo>
                  <a:lnTo>
                    <a:pt x="862847" y="75321"/>
                  </a:lnTo>
                  <a:lnTo>
                    <a:pt x="853793" y="129738"/>
                  </a:lnTo>
                  <a:lnTo>
                    <a:pt x="824308" y="193108"/>
                  </a:lnTo>
                  <a:lnTo>
                    <a:pt x="814801" y="208280"/>
                  </a:lnTo>
                  <a:lnTo>
                    <a:pt x="808167" y="221829"/>
                  </a:lnTo>
                  <a:lnTo>
                    <a:pt x="804280" y="233628"/>
                  </a:lnTo>
                  <a:lnTo>
                    <a:pt x="803012" y="243551"/>
                  </a:lnTo>
                  <a:lnTo>
                    <a:pt x="809981" y="259418"/>
                  </a:lnTo>
                  <a:lnTo>
                    <a:pt x="824794" y="266945"/>
                  </a:lnTo>
                  <a:lnTo>
                    <a:pt x="841351" y="274724"/>
                  </a:lnTo>
                  <a:lnTo>
                    <a:pt x="853550" y="291350"/>
                  </a:lnTo>
                  <a:lnTo>
                    <a:pt x="826801" y="367468"/>
                  </a:lnTo>
                  <a:lnTo>
                    <a:pt x="793905" y="402747"/>
                  </a:lnTo>
                  <a:lnTo>
                    <a:pt x="763123" y="426711"/>
                  </a:lnTo>
                  <a:lnTo>
                    <a:pt x="705619" y="451907"/>
                  </a:lnTo>
                  <a:lnTo>
                    <a:pt x="650102" y="469170"/>
                  </a:lnTo>
                  <a:lnTo>
                    <a:pt x="615472" y="485036"/>
                  </a:lnTo>
                  <a:lnTo>
                    <a:pt x="598415" y="505499"/>
                  </a:lnTo>
                  <a:lnTo>
                    <a:pt x="603553" y="528703"/>
                  </a:lnTo>
                  <a:lnTo>
                    <a:pt x="635506" y="552792"/>
                  </a:lnTo>
                  <a:lnTo>
                    <a:pt x="647320" y="559147"/>
                  </a:lnTo>
                  <a:lnTo>
                    <a:pt x="658263" y="566887"/>
                  </a:lnTo>
                  <a:lnTo>
                    <a:pt x="667462" y="576873"/>
                  </a:lnTo>
                  <a:lnTo>
                    <a:pt x="674046" y="589964"/>
                  </a:lnTo>
                  <a:lnTo>
                    <a:pt x="674424" y="619683"/>
                  </a:lnTo>
                  <a:lnTo>
                    <a:pt x="656758" y="648660"/>
                  </a:lnTo>
                  <a:lnTo>
                    <a:pt x="625302" y="675339"/>
                  </a:lnTo>
                  <a:lnTo>
                    <a:pt x="584310" y="698165"/>
                  </a:lnTo>
                  <a:lnTo>
                    <a:pt x="538035" y="715582"/>
                  </a:lnTo>
                  <a:lnTo>
                    <a:pt x="490732" y="726035"/>
                  </a:lnTo>
                  <a:lnTo>
                    <a:pt x="446654" y="727969"/>
                  </a:lnTo>
                  <a:lnTo>
                    <a:pt x="414454" y="732209"/>
                  </a:lnTo>
                  <a:lnTo>
                    <a:pt x="365520" y="742710"/>
                  </a:lnTo>
                  <a:lnTo>
                    <a:pt x="329581" y="765270"/>
                  </a:lnTo>
                  <a:lnTo>
                    <a:pt x="328335" y="771776"/>
                  </a:lnTo>
                  <a:lnTo>
                    <a:pt x="334538" y="786471"/>
                  </a:lnTo>
                  <a:lnTo>
                    <a:pt x="347962" y="797807"/>
                  </a:lnTo>
                  <a:lnTo>
                    <a:pt x="363869" y="807404"/>
                  </a:lnTo>
                  <a:lnTo>
                    <a:pt x="377522" y="816879"/>
                  </a:lnTo>
                  <a:lnTo>
                    <a:pt x="384971" y="826104"/>
                  </a:lnTo>
                  <a:lnTo>
                    <a:pt x="389163" y="835815"/>
                  </a:lnTo>
                  <a:lnTo>
                    <a:pt x="389858" y="846011"/>
                  </a:lnTo>
                  <a:lnTo>
                    <a:pt x="386819" y="856694"/>
                  </a:lnTo>
                  <a:lnTo>
                    <a:pt x="347213" y="906462"/>
                  </a:lnTo>
                  <a:lnTo>
                    <a:pt x="315666" y="929855"/>
                  </a:lnTo>
                  <a:lnTo>
                    <a:pt x="276311" y="952253"/>
                  </a:lnTo>
                  <a:lnTo>
                    <a:pt x="229162" y="973655"/>
                  </a:lnTo>
                  <a:lnTo>
                    <a:pt x="174235" y="994060"/>
                  </a:lnTo>
                  <a:lnTo>
                    <a:pt x="111546" y="1013465"/>
                  </a:lnTo>
                  <a:lnTo>
                    <a:pt x="41108" y="1031871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6764724" y="7013142"/>
              <a:ext cx="1290320" cy="1356360"/>
            </a:xfrm>
            <a:custGeom>
              <a:avLst/>
              <a:gdLst/>
              <a:ahLst/>
              <a:cxnLst/>
              <a:rect l="l" t="t" r="r" b="b"/>
              <a:pathLst>
                <a:path w="1290319" h="1356359">
                  <a:moveTo>
                    <a:pt x="792835" y="6642"/>
                  </a:moveTo>
                  <a:lnTo>
                    <a:pt x="791489" y="2705"/>
                  </a:lnTo>
                  <a:lnTo>
                    <a:pt x="786193" y="0"/>
                  </a:lnTo>
                  <a:lnTo>
                    <a:pt x="782193" y="1358"/>
                  </a:lnTo>
                  <a:lnTo>
                    <a:pt x="742061" y="83439"/>
                  </a:lnTo>
                  <a:lnTo>
                    <a:pt x="706894" y="146278"/>
                  </a:lnTo>
                  <a:lnTo>
                    <a:pt x="674471" y="195084"/>
                  </a:lnTo>
                  <a:lnTo>
                    <a:pt x="643915" y="232435"/>
                  </a:lnTo>
                  <a:lnTo>
                    <a:pt x="614349" y="260883"/>
                  </a:lnTo>
                  <a:lnTo>
                    <a:pt x="554723" y="301371"/>
                  </a:lnTo>
                  <a:lnTo>
                    <a:pt x="491363" y="335407"/>
                  </a:lnTo>
                  <a:lnTo>
                    <a:pt x="456946" y="355485"/>
                  </a:lnTo>
                  <a:lnTo>
                    <a:pt x="419023" y="380657"/>
                  </a:lnTo>
                  <a:lnTo>
                    <a:pt x="376961" y="412838"/>
                  </a:lnTo>
                  <a:lnTo>
                    <a:pt x="330111" y="453936"/>
                  </a:lnTo>
                  <a:lnTo>
                    <a:pt x="298564" y="486892"/>
                  </a:lnTo>
                  <a:lnTo>
                    <a:pt x="270459" y="523036"/>
                  </a:lnTo>
                  <a:lnTo>
                    <a:pt x="245084" y="561416"/>
                  </a:lnTo>
                  <a:lnTo>
                    <a:pt x="221767" y="601065"/>
                  </a:lnTo>
                  <a:lnTo>
                    <a:pt x="199796" y="641045"/>
                  </a:lnTo>
                  <a:lnTo>
                    <a:pt x="172567" y="689800"/>
                  </a:lnTo>
                  <a:lnTo>
                    <a:pt x="144068" y="736206"/>
                  </a:lnTo>
                  <a:lnTo>
                    <a:pt x="112687" y="778535"/>
                  </a:lnTo>
                  <a:lnTo>
                    <a:pt x="76847" y="815086"/>
                  </a:lnTo>
                  <a:lnTo>
                    <a:pt x="34937" y="844105"/>
                  </a:lnTo>
                  <a:lnTo>
                    <a:pt x="37579" y="857377"/>
                  </a:lnTo>
                  <a:lnTo>
                    <a:pt x="74853" y="833005"/>
                  </a:lnTo>
                  <a:lnTo>
                    <a:pt x="107518" y="803021"/>
                  </a:lnTo>
                  <a:lnTo>
                    <a:pt x="136474" y="768464"/>
                  </a:lnTo>
                  <a:lnTo>
                    <a:pt x="162674" y="730377"/>
                  </a:lnTo>
                  <a:lnTo>
                    <a:pt x="187020" y="689762"/>
                  </a:lnTo>
                  <a:lnTo>
                    <a:pt x="237858" y="598131"/>
                  </a:lnTo>
                  <a:lnTo>
                    <a:pt x="267284" y="549960"/>
                  </a:lnTo>
                  <a:lnTo>
                    <a:pt x="300202" y="504532"/>
                  </a:lnTo>
                  <a:lnTo>
                    <a:pt x="338112" y="463219"/>
                  </a:lnTo>
                  <a:lnTo>
                    <a:pt x="384162" y="422922"/>
                  </a:lnTo>
                  <a:lnTo>
                    <a:pt x="425513" y="391477"/>
                  </a:lnTo>
                  <a:lnTo>
                    <a:pt x="462838" y="366903"/>
                  </a:lnTo>
                  <a:lnTo>
                    <a:pt x="496836" y="347230"/>
                  </a:lnTo>
                  <a:lnTo>
                    <a:pt x="528205" y="330504"/>
                  </a:lnTo>
                  <a:lnTo>
                    <a:pt x="557415" y="314426"/>
                  </a:lnTo>
                  <a:lnTo>
                    <a:pt x="612127" y="278498"/>
                  </a:lnTo>
                  <a:lnTo>
                    <a:pt x="666051" y="225412"/>
                  </a:lnTo>
                  <a:lnTo>
                    <a:pt x="694270" y="187871"/>
                  </a:lnTo>
                  <a:lnTo>
                    <a:pt x="724166" y="140550"/>
                  </a:lnTo>
                  <a:lnTo>
                    <a:pt x="756373" y="81648"/>
                  </a:lnTo>
                  <a:lnTo>
                    <a:pt x="791489" y="9334"/>
                  </a:lnTo>
                  <a:lnTo>
                    <a:pt x="792835" y="6642"/>
                  </a:lnTo>
                  <a:close/>
                </a:path>
                <a:path w="1290319" h="1356359">
                  <a:moveTo>
                    <a:pt x="1290116" y="743216"/>
                  </a:moveTo>
                  <a:lnTo>
                    <a:pt x="1265796" y="681812"/>
                  </a:lnTo>
                  <a:lnTo>
                    <a:pt x="1193292" y="652894"/>
                  </a:lnTo>
                  <a:lnTo>
                    <a:pt x="1149146" y="650455"/>
                  </a:lnTo>
                  <a:lnTo>
                    <a:pt x="1105154" y="655955"/>
                  </a:lnTo>
                  <a:lnTo>
                    <a:pt x="1065403" y="669315"/>
                  </a:lnTo>
                  <a:lnTo>
                    <a:pt x="1033957" y="690473"/>
                  </a:lnTo>
                  <a:lnTo>
                    <a:pt x="1019263" y="712736"/>
                  </a:lnTo>
                  <a:lnTo>
                    <a:pt x="1016228" y="712736"/>
                  </a:lnTo>
                  <a:lnTo>
                    <a:pt x="961859" y="710006"/>
                  </a:lnTo>
                  <a:lnTo>
                    <a:pt x="908354" y="709904"/>
                  </a:lnTo>
                  <a:lnTo>
                    <a:pt x="855611" y="712533"/>
                  </a:lnTo>
                  <a:lnTo>
                    <a:pt x="803922" y="717994"/>
                  </a:lnTo>
                  <a:lnTo>
                    <a:pt x="830389" y="697433"/>
                  </a:lnTo>
                  <a:lnTo>
                    <a:pt x="863638" y="661123"/>
                  </a:lnTo>
                  <a:lnTo>
                    <a:pt x="887412" y="622071"/>
                  </a:lnTo>
                  <a:lnTo>
                    <a:pt x="899210" y="582663"/>
                  </a:lnTo>
                  <a:lnTo>
                    <a:pt x="898956" y="553999"/>
                  </a:lnTo>
                  <a:lnTo>
                    <a:pt x="889228" y="528574"/>
                  </a:lnTo>
                  <a:lnTo>
                    <a:pt x="868540" y="510603"/>
                  </a:lnTo>
                  <a:lnTo>
                    <a:pt x="835380" y="504329"/>
                  </a:lnTo>
                  <a:lnTo>
                    <a:pt x="801611" y="514248"/>
                  </a:lnTo>
                  <a:lnTo>
                    <a:pt x="771855" y="538010"/>
                  </a:lnTo>
                  <a:lnTo>
                    <a:pt x="749185" y="571715"/>
                  </a:lnTo>
                  <a:lnTo>
                    <a:pt x="736638" y="611517"/>
                  </a:lnTo>
                  <a:lnTo>
                    <a:pt x="737260" y="653529"/>
                  </a:lnTo>
                  <a:lnTo>
                    <a:pt x="754087" y="693864"/>
                  </a:lnTo>
                  <a:lnTo>
                    <a:pt x="783069" y="721804"/>
                  </a:lnTo>
                  <a:lnTo>
                    <a:pt x="750874" y="727722"/>
                  </a:lnTo>
                  <a:lnTo>
                    <a:pt x="698766" y="740765"/>
                  </a:lnTo>
                  <a:lnTo>
                    <a:pt x="647153" y="757034"/>
                  </a:lnTo>
                  <a:lnTo>
                    <a:pt x="596036" y="776401"/>
                  </a:lnTo>
                  <a:lnTo>
                    <a:pt x="568769" y="788746"/>
                  </a:lnTo>
                  <a:lnTo>
                    <a:pt x="586879" y="771664"/>
                  </a:lnTo>
                  <a:lnTo>
                    <a:pt x="615810" y="732955"/>
                  </a:lnTo>
                  <a:lnTo>
                    <a:pt x="635533" y="691769"/>
                  </a:lnTo>
                  <a:lnTo>
                    <a:pt x="643928" y="650316"/>
                  </a:lnTo>
                  <a:lnTo>
                    <a:pt x="641184" y="620522"/>
                  </a:lnTo>
                  <a:lnTo>
                    <a:pt x="630110" y="594093"/>
                  </a:lnTo>
                  <a:lnTo>
                    <a:pt x="609320" y="575868"/>
                  </a:lnTo>
                  <a:lnTo>
                    <a:pt x="577443" y="570687"/>
                  </a:lnTo>
                  <a:lnTo>
                    <a:pt x="545960" y="581621"/>
                  </a:lnTo>
                  <a:lnTo>
                    <a:pt x="519366" y="607060"/>
                  </a:lnTo>
                  <a:lnTo>
                    <a:pt x="500253" y="642835"/>
                  </a:lnTo>
                  <a:lnTo>
                    <a:pt x="491236" y="684745"/>
                  </a:lnTo>
                  <a:lnTo>
                    <a:pt x="494931" y="728637"/>
                  </a:lnTo>
                  <a:lnTo>
                    <a:pt x="513930" y="770331"/>
                  </a:lnTo>
                  <a:lnTo>
                    <a:pt x="544944" y="800011"/>
                  </a:lnTo>
                  <a:lnTo>
                    <a:pt x="506933" y="820115"/>
                  </a:lnTo>
                  <a:lnTo>
                    <a:pt x="462749" y="846442"/>
                  </a:lnTo>
                  <a:lnTo>
                    <a:pt x="418693" y="875144"/>
                  </a:lnTo>
                  <a:lnTo>
                    <a:pt x="374713" y="905776"/>
                  </a:lnTo>
                  <a:lnTo>
                    <a:pt x="339585" y="931405"/>
                  </a:lnTo>
                  <a:lnTo>
                    <a:pt x="354939" y="909916"/>
                  </a:lnTo>
                  <a:lnTo>
                    <a:pt x="376301" y="866330"/>
                  </a:lnTo>
                  <a:lnTo>
                    <a:pt x="388188" y="822236"/>
                  </a:lnTo>
                  <a:lnTo>
                    <a:pt x="388594" y="780389"/>
                  </a:lnTo>
                  <a:lnTo>
                    <a:pt x="380822" y="751547"/>
                  </a:lnTo>
                  <a:lnTo>
                    <a:pt x="365175" y="727811"/>
                  </a:lnTo>
                  <a:lnTo>
                    <a:pt x="341312" y="713778"/>
                  </a:lnTo>
                  <a:lnTo>
                    <a:pt x="308813" y="714032"/>
                  </a:lnTo>
                  <a:lnTo>
                    <a:pt x="280060" y="730669"/>
                  </a:lnTo>
                  <a:lnTo>
                    <a:pt x="258762" y="760526"/>
                  </a:lnTo>
                  <a:lnTo>
                    <a:pt x="246697" y="799084"/>
                  </a:lnTo>
                  <a:lnTo>
                    <a:pt x="245630" y="841844"/>
                  </a:lnTo>
                  <a:lnTo>
                    <a:pt x="257327" y="884301"/>
                  </a:lnTo>
                  <a:lnTo>
                    <a:pt x="283565" y="921943"/>
                  </a:lnTo>
                  <a:lnTo>
                    <a:pt x="319798" y="946086"/>
                  </a:lnTo>
                  <a:lnTo>
                    <a:pt x="286600" y="971003"/>
                  </a:lnTo>
                  <a:lnTo>
                    <a:pt x="202298" y="1034910"/>
                  </a:lnTo>
                  <a:lnTo>
                    <a:pt x="162013" y="1064869"/>
                  </a:lnTo>
                  <a:lnTo>
                    <a:pt x="121526" y="1094320"/>
                  </a:lnTo>
                  <a:lnTo>
                    <a:pt x="95123" y="1112977"/>
                  </a:lnTo>
                  <a:lnTo>
                    <a:pt x="110312" y="1091730"/>
                  </a:lnTo>
                  <a:lnTo>
                    <a:pt x="131660" y="1048143"/>
                  </a:lnTo>
                  <a:lnTo>
                    <a:pt x="143548" y="1004049"/>
                  </a:lnTo>
                  <a:lnTo>
                    <a:pt x="143954" y="962202"/>
                  </a:lnTo>
                  <a:lnTo>
                    <a:pt x="136169" y="933361"/>
                  </a:lnTo>
                  <a:lnTo>
                    <a:pt x="120523" y="909624"/>
                  </a:lnTo>
                  <a:lnTo>
                    <a:pt x="96647" y="895591"/>
                  </a:lnTo>
                  <a:lnTo>
                    <a:pt x="64173" y="895845"/>
                  </a:lnTo>
                  <a:lnTo>
                    <a:pt x="34925" y="912558"/>
                  </a:lnTo>
                  <a:lnTo>
                    <a:pt x="13296" y="942568"/>
                  </a:lnTo>
                  <a:lnTo>
                    <a:pt x="1066" y="981303"/>
                  </a:lnTo>
                  <a:lnTo>
                    <a:pt x="0" y="1024204"/>
                  </a:lnTo>
                  <a:lnTo>
                    <a:pt x="11861" y="1066685"/>
                  </a:lnTo>
                  <a:lnTo>
                    <a:pt x="38430" y="1104163"/>
                  </a:lnTo>
                  <a:lnTo>
                    <a:pt x="74358" y="1127480"/>
                  </a:lnTo>
                  <a:lnTo>
                    <a:pt x="40233" y="1150708"/>
                  </a:lnTo>
                  <a:lnTo>
                    <a:pt x="69469" y="1145362"/>
                  </a:lnTo>
                  <a:lnTo>
                    <a:pt x="80454" y="1137780"/>
                  </a:lnTo>
                  <a:lnTo>
                    <a:pt x="73494" y="1176807"/>
                  </a:lnTo>
                  <a:lnTo>
                    <a:pt x="81470" y="1223022"/>
                  </a:lnTo>
                  <a:lnTo>
                    <a:pt x="102400" y="1267231"/>
                  </a:lnTo>
                  <a:lnTo>
                    <a:pt x="133311" y="1305979"/>
                  </a:lnTo>
                  <a:lnTo>
                    <a:pt x="167576" y="1333931"/>
                  </a:lnTo>
                  <a:lnTo>
                    <a:pt x="233375" y="1356080"/>
                  </a:lnTo>
                  <a:lnTo>
                    <a:pt x="261620" y="1352842"/>
                  </a:lnTo>
                  <a:lnTo>
                    <a:pt x="284568" y="1341780"/>
                  </a:lnTo>
                  <a:lnTo>
                    <a:pt x="300570" y="1324203"/>
                  </a:lnTo>
                  <a:lnTo>
                    <a:pt x="307987" y="1301381"/>
                  </a:lnTo>
                  <a:lnTo>
                    <a:pt x="305168" y="1274610"/>
                  </a:lnTo>
                  <a:lnTo>
                    <a:pt x="262280" y="1214374"/>
                  </a:lnTo>
                  <a:lnTo>
                    <a:pt x="218516" y="1182484"/>
                  </a:lnTo>
                  <a:lnTo>
                    <a:pt x="169379" y="1157312"/>
                  </a:lnTo>
                  <a:lnTo>
                    <a:pt x="121500" y="1140104"/>
                  </a:lnTo>
                  <a:lnTo>
                    <a:pt x="87058" y="1133221"/>
                  </a:lnTo>
                  <a:lnTo>
                    <a:pt x="115112" y="1113840"/>
                  </a:lnTo>
                  <a:lnTo>
                    <a:pt x="160235" y="1081176"/>
                  </a:lnTo>
                  <a:lnTo>
                    <a:pt x="204863" y="1047775"/>
                  </a:lnTo>
                  <a:lnTo>
                    <a:pt x="248983" y="1013993"/>
                  </a:lnTo>
                  <a:lnTo>
                    <a:pt x="324840" y="957287"/>
                  </a:lnTo>
                  <a:lnTo>
                    <a:pt x="326123" y="1040193"/>
                  </a:lnTo>
                  <a:lnTo>
                    <a:pt x="347078" y="1084668"/>
                  </a:lnTo>
                  <a:lnTo>
                    <a:pt x="378002" y="1124165"/>
                  </a:lnTo>
                  <a:lnTo>
                    <a:pt x="412267" y="1152118"/>
                  </a:lnTo>
                  <a:lnTo>
                    <a:pt x="478053" y="1174267"/>
                  </a:lnTo>
                  <a:lnTo>
                    <a:pt x="506298" y="1171028"/>
                  </a:lnTo>
                  <a:lnTo>
                    <a:pt x="529234" y="1159967"/>
                  </a:lnTo>
                  <a:lnTo>
                    <a:pt x="545236" y="1142390"/>
                  </a:lnTo>
                  <a:lnTo>
                    <a:pt x="552640" y="1119568"/>
                  </a:lnTo>
                  <a:lnTo>
                    <a:pt x="549833" y="1092796"/>
                  </a:lnTo>
                  <a:lnTo>
                    <a:pt x="506958" y="1032560"/>
                  </a:lnTo>
                  <a:lnTo>
                    <a:pt x="463181" y="1000671"/>
                  </a:lnTo>
                  <a:lnTo>
                    <a:pt x="414045" y="975499"/>
                  </a:lnTo>
                  <a:lnTo>
                    <a:pt x="366153" y="958291"/>
                  </a:lnTo>
                  <a:lnTo>
                    <a:pt x="332486" y="951560"/>
                  </a:lnTo>
                  <a:lnTo>
                    <a:pt x="337312" y="947953"/>
                  </a:lnTo>
                  <a:lnTo>
                    <a:pt x="381215" y="916127"/>
                  </a:lnTo>
                  <a:lnTo>
                    <a:pt x="425018" y="885748"/>
                  </a:lnTo>
                  <a:lnTo>
                    <a:pt x="468744" y="857300"/>
                  </a:lnTo>
                  <a:lnTo>
                    <a:pt x="512470" y="831265"/>
                  </a:lnTo>
                  <a:lnTo>
                    <a:pt x="549770" y="811542"/>
                  </a:lnTo>
                  <a:lnTo>
                    <a:pt x="542848" y="849604"/>
                  </a:lnTo>
                  <a:lnTo>
                    <a:pt x="550824" y="895553"/>
                  </a:lnTo>
                  <a:lnTo>
                    <a:pt x="571766" y="940003"/>
                  </a:lnTo>
                  <a:lnTo>
                    <a:pt x="602691" y="979474"/>
                  </a:lnTo>
                  <a:lnTo>
                    <a:pt x="636955" y="1007440"/>
                  </a:lnTo>
                  <a:lnTo>
                    <a:pt x="702754" y="1029601"/>
                  </a:lnTo>
                  <a:lnTo>
                    <a:pt x="730999" y="1026375"/>
                  </a:lnTo>
                  <a:lnTo>
                    <a:pt x="753948" y="1015326"/>
                  </a:lnTo>
                  <a:lnTo>
                    <a:pt x="769950" y="997750"/>
                  </a:lnTo>
                  <a:lnTo>
                    <a:pt x="777367" y="974928"/>
                  </a:lnTo>
                  <a:lnTo>
                    <a:pt x="774547" y="948156"/>
                  </a:lnTo>
                  <a:lnTo>
                    <a:pt x="731659" y="887920"/>
                  </a:lnTo>
                  <a:lnTo>
                    <a:pt x="687895" y="856018"/>
                  </a:lnTo>
                  <a:lnTo>
                    <a:pt x="638759" y="830834"/>
                  </a:lnTo>
                  <a:lnTo>
                    <a:pt x="590880" y="813625"/>
                  </a:lnTo>
                  <a:lnTo>
                    <a:pt x="558406" y="807148"/>
                  </a:lnTo>
                  <a:lnTo>
                    <a:pt x="600036" y="788377"/>
                  </a:lnTo>
                  <a:lnTo>
                    <a:pt x="650900" y="769759"/>
                  </a:lnTo>
                  <a:lnTo>
                    <a:pt x="701903" y="753872"/>
                  </a:lnTo>
                  <a:lnTo>
                    <a:pt x="753160" y="740968"/>
                  </a:lnTo>
                  <a:lnTo>
                    <a:pt x="789178" y="734237"/>
                  </a:lnTo>
                  <a:lnTo>
                    <a:pt x="782193" y="772617"/>
                  </a:lnTo>
                  <a:lnTo>
                    <a:pt x="790168" y="818565"/>
                  </a:lnTo>
                  <a:lnTo>
                    <a:pt x="811110" y="863015"/>
                  </a:lnTo>
                  <a:lnTo>
                    <a:pt x="842022" y="902487"/>
                  </a:lnTo>
                  <a:lnTo>
                    <a:pt x="876300" y="930452"/>
                  </a:lnTo>
                  <a:lnTo>
                    <a:pt x="942098" y="952614"/>
                  </a:lnTo>
                  <a:lnTo>
                    <a:pt x="970343" y="949388"/>
                  </a:lnTo>
                  <a:lnTo>
                    <a:pt x="993279" y="938339"/>
                  </a:lnTo>
                  <a:lnTo>
                    <a:pt x="1009281" y="920762"/>
                  </a:lnTo>
                  <a:lnTo>
                    <a:pt x="1016698" y="897940"/>
                  </a:lnTo>
                  <a:lnTo>
                    <a:pt x="1013891" y="871169"/>
                  </a:lnTo>
                  <a:lnTo>
                    <a:pt x="970991" y="810933"/>
                  </a:lnTo>
                  <a:lnTo>
                    <a:pt x="927227" y="779043"/>
                  </a:lnTo>
                  <a:lnTo>
                    <a:pt x="878103" y="753872"/>
                  </a:lnTo>
                  <a:lnTo>
                    <a:pt x="830211" y="736663"/>
                  </a:lnTo>
                  <a:lnTo>
                    <a:pt x="804087" y="731443"/>
                  </a:lnTo>
                  <a:lnTo>
                    <a:pt x="804786" y="731304"/>
                  </a:lnTo>
                  <a:lnTo>
                    <a:pt x="856678" y="724839"/>
                  </a:lnTo>
                  <a:lnTo>
                    <a:pt x="908837" y="721512"/>
                  </a:lnTo>
                  <a:lnTo>
                    <a:pt x="961491" y="721410"/>
                  </a:lnTo>
                  <a:lnTo>
                    <a:pt x="1014882" y="724662"/>
                  </a:lnTo>
                  <a:lnTo>
                    <a:pt x="1018032" y="724662"/>
                  </a:lnTo>
                  <a:lnTo>
                    <a:pt x="1057592" y="767651"/>
                  </a:lnTo>
                  <a:lnTo>
                    <a:pt x="1093635" y="786320"/>
                  </a:lnTo>
                  <a:lnTo>
                    <a:pt x="1134706" y="799668"/>
                  </a:lnTo>
                  <a:lnTo>
                    <a:pt x="1177213" y="806475"/>
                  </a:lnTo>
                  <a:lnTo>
                    <a:pt x="1217587" y="805472"/>
                  </a:lnTo>
                  <a:lnTo>
                    <a:pt x="1252245" y="795426"/>
                  </a:lnTo>
                  <a:lnTo>
                    <a:pt x="1277620" y="775093"/>
                  </a:lnTo>
                  <a:lnTo>
                    <a:pt x="1290116" y="743216"/>
                  </a:lnTo>
                  <a:close/>
                </a:path>
              </a:pathLst>
            </a:custGeom>
            <a:solidFill>
              <a:srgbClr val="F9DF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485845" y="8052068"/>
              <a:ext cx="144648" cy="13117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341312" y="8180419"/>
              <a:ext cx="1604010" cy="773430"/>
            </a:xfrm>
            <a:custGeom>
              <a:avLst/>
              <a:gdLst/>
              <a:ahLst/>
              <a:cxnLst/>
              <a:rect l="l" t="t" r="r" b="b"/>
              <a:pathLst>
                <a:path w="1604009" h="773429">
                  <a:moveTo>
                    <a:pt x="1200691" y="773090"/>
                  </a:moveTo>
                  <a:lnTo>
                    <a:pt x="1154301" y="734731"/>
                  </a:lnTo>
                  <a:lnTo>
                    <a:pt x="1095971" y="713174"/>
                  </a:lnTo>
                  <a:lnTo>
                    <a:pt x="1057077" y="709375"/>
                  </a:lnTo>
                  <a:lnTo>
                    <a:pt x="1007679" y="713647"/>
                  </a:lnTo>
                  <a:lnTo>
                    <a:pt x="963014" y="710691"/>
                  </a:lnTo>
                  <a:lnTo>
                    <a:pt x="922829" y="700765"/>
                  </a:lnTo>
                  <a:lnTo>
                    <a:pt x="886871" y="684128"/>
                  </a:lnTo>
                  <a:lnTo>
                    <a:pt x="853828" y="657865"/>
                  </a:lnTo>
                  <a:lnTo>
                    <a:pt x="810422" y="600026"/>
                  </a:lnTo>
                  <a:lnTo>
                    <a:pt x="787793" y="571767"/>
                  </a:lnTo>
                  <a:lnTo>
                    <a:pt x="756369" y="546161"/>
                  </a:lnTo>
                  <a:lnTo>
                    <a:pt x="710016" y="524867"/>
                  </a:lnTo>
                  <a:lnTo>
                    <a:pt x="664365" y="514572"/>
                  </a:lnTo>
                  <a:lnTo>
                    <a:pt x="621145" y="511290"/>
                  </a:lnTo>
                  <a:lnTo>
                    <a:pt x="577351" y="508645"/>
                  </a:lnTo>
                  <a:lnTo>
                    <a:pt x="529980" y="500261"/>
                  </a:lnTo>
                  <a:lnTo>
                    <a:pt x="476027" y="479764"/>
                  </a:lnTo>
                  <a:lnTo>
                    <a:pt x="419660" y="446105"/>
                  </a:lnTo>
                  <a:lnTo>
                    <a:pt x="364305" y="401481"/>
                  </a:lnTo>
                  <a:lnTo>
                    <a:pt x="329454" y="366639"/>
                  </a:lnTo>
                  <a:lnTo>
                    <a:pt x="297556" y="329858"/>
                  </a:lnTo>
                  <a:lnTo>
                    <a:pt x="267742" y="291768"/>
                  </a:lnTo>
                  <a:lnTo>
                    <a:pt x="239143" y="252996"/>
                  </a:lnTo>
                  <a:lnTo>
                    <a:pt x="210891" y="214170"/>
                  </a:lnTo>
                  <a:lnTo>
                    <a:pt x="182117" y="175919"/>
                  </a:lnTo>
                  <a:lnTo>
                    <a:pt x="151952" y="138870"/>
                  </a:lnTo>
                  <a:lnTo>
                    <a:pt x="119526" y="103651"/>
                  </a:lnTo>
                  <a:lnTo>
                    <a:pt x="83971" y="70890"/>
                  </a:lnTo>
                  <a:lnTo>
                    <a:pt x="44419" y="41215"/>
                  </a:lnTo>
                  <a:lnTo>
                    <a:pt x="0" y="15253"/>
                  </a:lnTo>
                  <a:lnTo>
                    <a:pt x="54267" y="1301"/>
                  </a:lnTo>
                  <a:lnTo>
                    <a:pt x="101890" y="0"/>
                  </a:lnTo>
                  <a:lnTo>
                    <a:pt x="144302" y="8464"/>
                  </a:lnTo>
                  <a:lnTo>
                    <a:pt x="182936" y="23811"/>
                  </a:lnTo>
                  <a:lnTo>
                    <a:pt x="219228" y="43158"/>
                  </a:lnTo>
                  <a:lnTo>
                    <a:pt x="254612" y="63621"/>
                  </a:lnTo>
                  <a:lnTo>
                    <a:pt x="290521" y="82316"/>
                  </a:lnTo>
                  <a:lnTo>
                    <a:pt x="328391" y="96359"/>
                  </a:lnTo>
                  <a:lnTo>
                    <a:pt x="369655" y="102868"/>
                  </a:lnTo>
                  <a:lnTo>
                    <a:pt x="417589" y="98834"/>
                  </a:lnTo>
                  <a:lnTo>
                    <a:pt x="456722" y="86975"/>
                  </a:lnTo>
                  <a:lnTo>
                    <a:pt x="495158" y="74742"/>
                  </a:lnTo>
                  <a:lnTo>
                    <a:pt x="540998" y="69589"/>
                  </a:lnTo>
                  <a:lnTo>
                    <a:pt x="602345" y="78968"/>
                  </a:lnTo>
                  <a:lnTo>
                    <a:pt x="639989" y="90906"/>
                  </a:lnTo>
                  <a:lnTo>
                    <a:pt x="679559" y="107623"/>
                  </a:lnTo>
                  <a:lnTo>
                    <a:pt x="721045" y="129117"/>
                  </a:lnTo>
                  <a:lnTo>
                    <a:pt x="764442" y="155388"/>
                  </a:lnTo>
                  <a:lnTo>
                    <a:pt x="809740" y="186438"/>
                  </a:lnTo>
                  <a:lnTo>
                    <a:pt x="837965" y="201927"/>
                  </a:lnTo>
                  <a:lnTo>
                    <a:pt x="896907" y="224895"/>
                  </a:lnTo>
                  <a:lnTo>
                    <a:pt x="974243" y="242133"/>
                  </a:lnTo>
                  <a:lnTo>
                    <a:pt x="1016420" y="248258"/>
                  </a:lnTo>
                  <a:lnTo>
                    <a:pt x="1055045" y="251845"/>
                  </a:lnTo>
                  <a:lnTo>
                    <a:pt x="1123258" y="253736"/>
                  </a:lnTo>
                  <a:lnTo>
                    <a:pt x="1182114" y="252463"/>
                  </a:lnTo>
                  <a:lnTo>
                    <a:pt x="1209042" y="252094"/>
                  </a:lnTo>
                  <a:lnTo>
                    <a:pt x="1259922" y="254806"/>
                  </a:lnTo>
                  <a:lnTo>
                    <a:pt x="1309524" y="265995"/>
                  </a:lnTo>
                  <a:lnTo>
                    <a:pt x="1361081" y="290319"/>
                  </a:lnTo>
                  <a:lnTo>
                    <a:pt x="1417825" y="332435"/>
                  </a:lnTo>
                  <a:lnTo>
                    <a:pt x="1449152" y="361620"/>
                  </a:lnTo>
                  <a:lnTo>
                    <a:pt x="1482987" y="396999"/>
                  </a:lnTo>
                  <a:lnTo>
                    <a:pt x="1519736" y="439154"/>
                  </a:lnTo>
                  <a:lnTo>
                    <a:pt x="1559801" y="488668"/>
                  </a:lnTo>
                  <a:lnTo>
                    <a:pt x="1603587" y="546123"/>
                  </a:lnTo>
                  <a:lnTo>
                    <a:pt x="1590291" y="568674"/>
                  </a:lnTo>
                  <a:lnTo>
                    <a:pt x="1549608" y="594820"/>
                  </a:lnTo>
                  <a:lnTo>
                    <a:pt x="1508249" y="620158"/>
                  </a:lnTo>
                  <a:lnTo>
                    <a:pt x="1466222" y="644666"/>
                  </a:lnTo>
                  <a:lnTo>
                    <a:pt x="1423540" y="668322"/>
                  </a:lnTo>
                  <a:lnTo>
                    <a:pt x="1380214" y="691106"/>
                  </a:lnTo>
                  <a:lnTo>
                    <a:pt x="1336255" y="712996"/>
                  </a:lnTo>
                  <a:lnTo>
                    <a:pt x="1291674" y="733971"/>
                  </a:lnTo>
                  <a:lnTo>
                    <a:pt x="1246482" y="754010"/>
                  </a:lnTo>
                  <a:lnTo>
                    <a:pt x="1200691" y="773090"/>
                  </a:lnTo>
                  <a:close/>
                </a:path>
              </a:pathLst>
            </a:custGeom>
            <a:solidFill>
              <a:srgbClr val="F9DF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343961" y="8186394"/>
              <a:ext cx="1397635" cy="686435"/>
            </a:xfrm>
            <a:custGeom>
              <a:avLst/>
              <a:gdLst/>
              <a:ahLst/>
              <a:cxnLst/>
              <a:rect l="l" t="t" r="r" b="b"/>
              <a:pathLst>
                <a:path w="1397634" h="686434">
                  <a:moveTo>
                    <a:pt x="1374897" y="686137"/>
                  </a:moveTo>
                  <a:lnTo>
                    <a:pt x="1339628" y="636721"/>
                  </a:lnTo>
                  <a:lnTo>
                    <a:pt x="1302927" y="603160"/>
                  </a:lnTo>
                  <a:lnTo>
                    <a:pt x="1264681" y="582284"/>
                  </a:lnTo>
                  <a:lnTo>
                    <a:pt x="1224772" y="570920"/>
                  </a:lnTo>
                  <a:lnTo>
                    <a:pt x="1183085" y="565898"/>
                  </a:lnTo>
                  <a:lnTo>
                    <a:pt x="1099057" y="562503"/>
                  </a:lnTo>
                  <a:lnTo>
                    <a:pt x="1057240" y="558728"/>
                  </a:lnTo>
                  <a:lnTo>
                    <a:pt x="1013679" y="550976"/>
                  </a:lnTo>
                  <a:lnTo>
                    <a:pt x="968001" y="537504"/>
                  </a:lnTo>
                  <a:lnTo>
                    <a:pt x="912315" y="509121"/>
                  </a:lnTo>
                  <a:lnTo>
                    <a:pt x="873574" y="477782"/>
                  </a:lnTo>
                  <a:lnTo>
                    <a:pt x="849300" y="457533"/>
                  </a:lnTo>
                  <a:lnTo>
                    <a:pt x="820907" y="439282"/>
                  </a:lnTo>
                  <a:lnTo>
                    <a:pt x="783282" y="424015"/>
                  </a:lnTo>
                  <a:lnTo>
                    <a:pt x="731311" y="412719"/>
                  </a:lnTo>
                  <a:lnTo>
                    <a:pt x="721591" y="411536"/>
                  </a:lnTo>
                  <a:lnTo>
                    <a:pt x="695421" y="407431"/>
                  </a:lnTo>
                  <a:lnTo>
                    <a:pt x="654258" y="401406"/>
                  </a:lnTo>
                  <a:lnTo>
                    <a:pt x="613479" y="394146"/>
                  </a:lnTo>
                  <a:lnTo>
                    <a:pt x="574444" y="383912"/>
                  </a:lnTo>
                  <a:lnTo>
                    <a:pt x="538511" y="368964"/>
                  </a:lnTo>
                  <a:lnTo>
                    <a:pt x="497458" y="345204"/>
                  </a:lnTo>
                  <a:lnTo>
                    <a:pt x="457044" y="317567"/>
                  </a:lnTo>
                  <a:lnTo>
                    <a:pt x="416946" y="286942"/>
                  </a:lnTo>
                  <a:lnTo>
                    <a:pt x="376843" y="254217"/>
                  </a:lnTo>
                  <a:lnTo>
                    <a:pt x="300481" y="189994"/>
                  </a:lnTo>
                  <a:lnTo>
                    <a:pt x="264356" y="160080"/>
                  </a:lnTo>
                  <a:lnTo>
                    <a:pt x="227847" y="131244"/>
                  </a:lnTo>
                  <a:lnTo>
                    <a:pt x="190763" y="104191"/>
                  </a:lnTo>
                  <a:lnTo>
                    <a:pt x="152910" y="79630"/>
                  </a:lnTo>
                  <a:lnTo>
                    <a:pt x="105372" y="53741"/>
                  </a:lnTo>
                  <a:lnTo>
                    <a:pt x="63833" y="35823"/>
                  </a:lnTo>
                  <a:lnTo>
                    <a:pt x="25294" y="25195"/>
                  </a:lnTo>
                  <a:lnTo>
                    <a:pt x="19092" y="21432"/>
                  </a:lnTo>
                  <a:lnTo>
                    <a:pt x="6201" y="14391"/>
                  </a:lnTo>
                  <a:lnTo>
                    <a:pt x="0" y="10627"/>
                  </a:lnTo>
                  <a:lnTo>
                    <a:pt x="17802" y="4808"/>
                  </a:lnTo>
                  <a:lnTo>
                    <a:pt x="34591" y="0"/>
                  </a:lnTo>
                  <a:lnTo>
                    <a:pt x="52705" y="4302"/>
                  </a:lnTo>
                  <a:lnTo>
                    <a:pt x="92730" y="18811"/>
                  </a:lnTo>
                  <a:lnTo>
                    <a:pt x="139511" y="42158"/>
                  </a:lnTo>
                  <a:lnTo>
                    <a:pt x="203535" y="82292"/>
                  </a:lnTo>
                  <a:lnTo>
                    <a:pt x="241339" y="109734"/>
                  </a:lnTo>
                  <a:lnTo>
                    <a:pt x="278444" y="138768"/>
                  </a:lnTo>
                  <a:lnTo>
                    <a:pt x="314977" y="168760"/>
                  </a:lnTo>
                  <a:lnTo>
                    <a:pt x="390680" y="232344"/>
                  </a:lnTo>
                  <a:lnTo>
                    <a:pt x="429975" y="264595"/>
                  </a:lnTo>
                  <a:lnTo>
                    <a:pt x="469271" y="294811"/>
                  </a:lnTo>
                  <a:lnTo>
                    <a:pt x="508891" y="321973"/>
                  </a:lnTo>
                  <a:lnTo>
                    <a:pt x="549159" y="345064"/>
                  </a:lnTo>
                  <a:lnTo>
                    <a:pt x="621452" y="369618"/>
                  </a:lnTo>
                  <a:lnTo>
                    <a:pt x="660771" y="376799"/>
                  </a:lnTo>
                  <a:lnTo>
                    <a:pt x="710467" y="383419"/>
                  </a:lnTo>
                  <a:lnTo>
                    <a:pt x="737960" y="387524"/>
                  </a:lnTo>
                  <a:lnTo>
                    <a:pt x="793436" y="400010"/>
                  </a:lnTo>
                  <a:lnTo>
                    <a:pt x="833710" y="416730"/>
                  </a:lnTo>
                  <a:lnTo>
                    <a:pt x="864012" y="436435"/>
                  </a:lnTo>
                  <a:lnTo>
                    <a:pt x="907040" y="472742"/>
                  </a:lnTo>
                  <a:lnTo>
                    <a:pt x="926631" y="487237"/>
                  </a:lnTo>
                  <a:lnTo>
                    <a:pt x="978648" y="513605"/>
                  </a:lnTo>
                  <a:lnTo>
                    <a:pt x="1021973" y="526895"/>
                  </a:lnTo>
                  <a:lnTo>
                    <a:pt x="1064057" y="534342"/>
                  </a:lnTo>
                  <a:lnTo>
                    <a:pt x="1104650" y="538057"/>
                  </a:lnTo>
                  <a:lnTo>
                    <a:pt x="1143505" y="540148"/>
                  </a:lnTo>
                  <a:lnTo>
                    <a:pt x="1183806" y="541657"/>
                  </a:lnTo>
                  <a:lnTo>
                    <a:pt x="1222691" y="545418"/>
                  </a:lnTo>
                  <a:lnTo>
                    <a:pt x="1260206" y="553685"/>
                  </a:lnTo>
                  <a:lnTo>
                    <a:pt x="1296397" y="568709"/>
                  </a:lnTo>
                  <a:lnTo>
                    <a:pt x="1331310" y="592745"/>
                  </a:lnTo>
                  <a:lnTo>
                    <a:pt x="1364993" y="628043"/>
                  </a:lnTo>
                  <a:lnTo>
                    <a:pt x="1397490" y="676858"/>
                  </a:lnTo>
                  <a:lnTo>
                    <a:pt x="1388193" y="679502"/>
                  </a:lnTo>
                  <a:lnTo>
                    <a:pt x="1381545" y="682146"/>
                  </a:lnTo>
                  <a:lnTo>
                    <a:pt x="1374897" y="68613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2827988" y="7520163"/>
              <a:ext cx="762000" cy="1039494"/>
            </a:xfrm>
            <a:custGeom>
              <a:avLst/>
              <a:gdLst/>
              <a:ahLst/>
              <a:cxnLst/>
              <a:rect l="l" t="t" r="r" b="b"/>
              <a:pathLst>
                <a:path w="762000" h="1039495">
                  <a:moveTo>
                    <a:pt x="745906" y="1039134"/>
                  </a:moveTo>
                  <a:lnTo>
                    <a:pt x="720479" y="1023433"/>
                  </a:lnTo>
                  <a:lnTo>
                    <a:pt x="694057" y="1007970"/>
                  </a:lnTo>
                  <a:lnTo>
                    <a:pt x="638235" y="976768"/>
                  </a:lnTo>
                  <a:lnTo>
                    <a:pt x="603905" y="957866"/>
                  </a:lnTo>
                  <a:lnTo>
                    <a:pt x="568857" y="937991"/>
                  </a:lnTo>
                  <a:lnTo>
                    <a:pt x="533258" y="916668"/>
                  </a:lnTo>
                  <a:lnTo>
                    <a:pt x="497273" y="893422"/>
                  </a:lnTo>
                  <a:lnTo>
                    <a:pt x="461068" y="867778"/>
                  </a:lnTo>
                  <a:lnTo>
                    <a:pt x="424808" y="839261"/>
                  </a:lnTo>
                  <a:lnTo>
                    <a:pt x="388660" y="807398"/>
                  </a:lnTo>
                  <a:lnTo>
                    <a:pt x="352790" y="771712"/>
                  </a:lnTo>
                  <a:lnTo>
                    <a:pt x="317362" y="731731"/>
                  </a:lnTo>
                  <a:lnTo>
                    <a:pt x="282543" y="686978"/>
                  </a:lnTo>
                  <a:lnTo>
                    <a:pt x="248498" y="636979"/>
                  </a:lnTo>
                  <a:lnTo>
                    <a:pt x="215394" y="581260"/>
                  </a:lnTo>
                  <a:lnTo>
                    <a:pt x="192996" y="540052"/>
                  </a:lnTo>
                  <a:lnTo>
                    <a:pt x="169254" y="494572"/>
                  </a:lnTo>
                  <a:lnTo>
                    <a:pt x="144744" y="445013"/>
                  </a:lnTo>
                  <a:lnTo>
                    <a:pt x="120042" y="391570"/>
                  </a:lnTo>
                  <a:lnTo>
                    <a:pt x="95724" y="334437"/>
                  </a:lnTo>
                  <a:lnTo>
                    <a:pt x="78909" y="292042"/>
                  </a:lnTo>
                  <a:lnTo>
                    <a:pt x="62791" y="248001"/>
                  </a:lnTo>
                  <a:lnTo>
                    <a:pt x="47582" y="202452"/>
                  </a:lnTo>
                  <a:lnTo>
                    <a:pt x="33489" y="155533"/>
                  </a:lnTo>
                  <a:lnTo>
                    <a:pt x="20721" y="107381"/>
                  </a:lnTo>
                  <a:lnTo>
                    <a:pt x="9489" y="58134"/>
                  </a:lnTo>
                  <a:lnTo>
                    <a:pt x="0" y="7931"/>
                  </a:lnTo>
                  <a:lnTo>
                    <a:pt x="0" y="3940"/>
                  </a:lnTo>
                  <a:lnTo>
                    <a:pt x="2648" y="0"/>
                  </a:lnTo>
                  <a:lnTo>
                    <a:pt x="9297" y="0"/>
                  </a:lnTo>
                  <a:lnTo>
                    <a:pt x="13296" y="2643"/>
                  </a:lnTo>
                  <a:lnTo>
                    <a:pt x="13296" y="5287"/>
                  </a:lnTo>
                  <a:lnTo>
                    <a:pt x="22785" y="54991"/>
                  </a:lnTo>
                  <a:lnTo>
                    <a:pt x="34018" y="103880"/>
                  </a:lnTo>
                  <a:lnTo>
                    <a:pt x="46785" y="151792"/>
                  </a:lnTo>
                  <a:lnTo>
                    <a:pt x="60878" y="198566"/>
                  </a:lnTo>
                  <a:lnTo>
                    <a:pt x="76088" y="244040"/>
                  </a:lnTo>
                  <a:lnTo>
                    <a:pt x="92205" y="288054"/>
                  </a:lnTo>
                  <a:lnTo>
                    <a:pt x="109021" y="330445"/>
                  </a:lnTo>
                  <a:lnTo>
                    <a:pt x="133339" y="387568"/>
                  </a:lnTo>
                  <a:lnTo>
                    <a:pt x="158041" y="440939"/>
                  </a:lnTo>
                  <a:lnTo>
                    <a:pt x="182550" y="490300"/>
                  </a:lnTo>
                  <a:lnTo>
                    <a:pt x="206292" y="535397"/>
                  </a:lnTo>
                  <a:lnTo>
                    <a:pt x="228690" y="575972"/>
                  </a:lnTo>
                  <a:lnTo>
                    <a:pt x="261149" y="630736"/>
                  </a:lnTo>
                  <a:lnTo>
                    <a:pt x="294603" y="679884"/>
                  </a:lnTo>
                  <a:lnTo>
                    <a:pt x="328880" y="723882"/>
                  </a:lnTo>
                  <a:lnTo>
                    <a:pt x="363811" y="763195"/>
                  </a:lnTo>
                  <a:lnTo>
                    <a:pt x="399222" y="798287"/>
                  </a:lnTo>
                  <a:lnTo>
                    <a:pt x="434943" y="829625"/>
                  </a:lnTo>
                  <a:lnTo>
                    <a:pt x="470803" y="857673"/>
                  </a:lnTo>
                  <a:lnTo>
                    <a:pt x="506629" y="882896"/>
                  </a:lnTo>
                  <a:lnTo>
                    <a:pt x="542252" y="905759"/>
                  </a:lnTo>
                  <a:lnTo>
                    <a:pt x="577499" y="926728"/>
                  </a:lnTo>
                  <a:lnTo>
                    <a:pt x="612200" y="946268"/>
                  </a:lnTo>
                  <a:lnTo>
                    <a:pt x="676606" y="981575"/>
                  </a:lnTo>
                  <a:lnTo>
                    <a:pt x="706023" y="998185"/>
                  </a:lnTo>
                  <a:lnTo>
                    <a:pt x="734437" y="1015038"/>
                  </a:lnTo>
                  <a:lnTo>
                    <a:pt x="761852" y="1032498"/>
                  </a:lnTo>
                  <a:lnTo>
                    <a:pt x="751256" y="1037838"/>
                  </a:lnTo>
                  <a:lnTo>
                    <a:pt x="745906" y="1039134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770892" y="7338299"/>
              <a:ext cx="127415" cy="18850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717666" y="7548155"/>
              <a:ext cx="669290" cy="883285"/>
            </a:xfrm>
            <a:custGeom>
              <a:avLst/>
              <a:gdLst/>
              <a:ahLst/>
              <a:cxnLst/>
              <a:rect l="l" t="t" r="r" b="b"/>
              <a:pathLst>
                <a:path w="669290" h="883284">
                  <a:moveTo>
                    <a:pt x="170154" y="188302"/>
                  </a:moveTo>
                  <a:lnTo>
                    <a:pt x="141109" y="137693"/>
                  </a:lnTo>
                  <a:lnTo>
                    <a:pt x="106883" y="103543"/>
                  </a:lnTo>
                  <a:lnTo>
                    <a:pt x="71577" y="84924"/>
                  </a:lnTo>
                  <a:lnTo>
                    <a:pt x="39255" y="80911"/>
                  </a:lnTo>
                  <a:lnTo>
                    <a:pt x="14046" y="90576"/>
                  </a:lnTo>
                  <a:lnTo>
                    <a:pt x="0" y="112979"/>
                  </a:lnTo>
                  <a:lnTo>
                    <a:pt x="1244" y="147193"/>
                  </a:lnTo>
                  <a:lnTo>
                    <a:pt x="20231" y="179362"/>
                  </a:lnTo>
                  <a:lnTo>
                    <a:pt x="53428" y="205232"/>
                  </a:lnTo>
                  <a:lnTo>
                    <a:pt x="94030" y="219125"/>
                  </a:lnTo>
                  <a:lnTo>
                    <a:pt x="135216" y="215379"/>
                  </a:lnTo>
                  <a:lnTo>
                    <a:pt x="170154" y="188302"/>
                  </a:lnTo>
                  <a:close/>
                </a:path>
                <a:path w="669290" h="883284">
                  <a:moveTo>
                    <a:pt x="261874" y="413918"/>
                  </a:moveTo>
                  <a:lnTo>
                    <a:pt x="225704" y="376809"/>
                  </a:lnTo>
                  <a:lnTo>
                    <a:pt x="188683" y="353148"/>
                  </a:lnTo>
                  <a:lnTo>
                    <a:pt x="153314" y="341591"/>
                  </a:lnTo>
                  <a:lnTo>
                    <a:pt x="122097" y="340779"/>
                  </a:lnTo>
                  <a:lnTo>
                    <a:pt x="97561" y="349351"/>
                  </a:lnTo>
                  <a:lnTo>
                    <a:pt x="82194" y="365975"/>
                  </a:lnTo>
                  <a:lnTo>
                    <a:pt x="78511" y="389280"/>
                  </a:lnTo>
                  <a:lnTo>
                    <a:pt x="89027" y="417918"/>
                  </a:lnTo>
                  <a:lnTo>
                    <a:pt x="115417" y="444385"/>
                  </a:lnTo>
                  <a:lnTo>
                    <a:pt x="154076" y="460857"/>
                  </a:lnTo>
                  <a:lnTo>
                    <a:pt x="196824" y="463689"/>
                  </a:lnTo>
                  <a:lnTo>
                    <a:pt x="235483" y="449262"/>
                  </a:lnTo>
                  <a:lnTo>
                    <a:pt x="261874" y="413918"/>
                  </a:lnTo>
                  <a:close/>
                </a:path>
                <a:path w="669290" h="883284">
                  <a:moveTo>
                    <a:pt x="323748" y="60248"/>
                  </a:moveTo>
                  <a:lnTo>
                    <a:pt x="316407" y="30391"/>
                  </a:lnTo>
                  <a:lnTo>
                    <a:pt x="293484" y="7391"/>
                  </a:lnTo>
                  <a:lnTo>
                    <a:pt x="264947" y="0"/>
                  </a:lnTo>
                  <a:lnTo>
                    <a:pt x="234238" y="6515"/>
                  </a:lnTo>
                  <a:lnTo>
                    <a:pt x="204876" y="25247"/>
                  </a:lnTo>
                  <a:lnTo>
                    <a:pt x="180301" y="54483"/>
                  </a:lnTo>
                  <a:lnTo>
                    <a:pt x="164007" y="92532"/>
                  </a:lnTo>
                  <a:lnTo>
                    <a:pt x="159461" y="137706"/>
                  </a:lnTo>
                  <a:lnTo>
                    <a:pt x="170154" y="188302"/>
                  </a:lnTo>
                  <a:lnTo>
                    <a:pt x="220954" y="183349"/>
                  </a:lnTo>
                  <a:lnTo>
                    <a:pt x="263309" y="162712"/>
                  </a:lnTo>
                  <a:lnTo>
                    <a:pt x="295617" y="131762"/>
                  </a:lnTo>
                  <a:lnTo>
                    <a:pt x="316293" y="95821"/>
                  </a:lnTo>
                  <a:lnTo>
                    <a:pt x="323748" y="60248"/>
                  </a:lnTo>
                  <a:close/>
                </a:path>
                <a:path w="669290" h="883284">
                  <a:moveTo>
                    <a:pt x="386842" y="639546"/>
                  </a:moveTo>
                  <a:lnTo>
                    <a:pt x="350672" y="602424"/>
                  </a:lnTo>
                  <a:lnTo>
                    <a:pt x="313651" y="578777"/>
                  </a:lnTo>
                  <a:lnTo>
                    <a:pt x="278282" y="567207"/>
                  </a:lnTo>
                  <a:lnTo>
                    <a:pt x="247065" y="566394"/>
                  </a:lnTo>
                  <a:lnTo>
                    <a:pt x="222529" y="574979"/>
                  </a:lnTo>
                  <a:lnTo>
                    <a:pt x="207162" y="591591"/>
                  </a:lnTo>
                  <a:lnTo>
                    <a:pt x="203479" y="614895"/>
                  </a:lnTo>
                  <a:lnTo>
                    <a:pt x="213982" y="643534"/>
                  </a:lnTo>
                  <a:lnTo>
                    <a:pt x="240284" y="670013"/>
                  </a:lnTo>
                  <a:lnTo>
                    <a:pt x="278688" y="686473"/>
                  </a:lnTo>
                  <a:lnTo>
                    <a:pt x="321246" y="689317"/>
                  </a:lnTo>
                  <a:lnTo>
                    <a:pt x="359956" y="674878"/>
                  </a:lnTo>
                  <a:lnTo>
                    <a:pt x="386842" y="639546"/>
                  </a:lnTo>
                  <a:close/>
                </a:path>
                <a:path w="669290" h="883284">
                  <a:moveTo>
                    <a:pt x="432257" y="309689"/>
                  </a:moveTo>
                  <a:lnTo>
                    <a:pt x="429437" y="278561"/>
                  </a:lnTo>
                  <a:lnTo>
                    <a:pt x="410286" y="252857"/>
                  </a:lnTo>
                  <a:lnTo>
                    <a:pt x="383235" y="241668"/>
                  </a:lnTo>
                  <a:lnTo>
                    <a:pt x="351980" y="243827"/>
                  </a:lnTo>
                  <a:lnTo>
                    <a:pt x="320217" y="258152"/>
                  </a:lnTo>
                  <a:lnTo>
                    <a:pt x="291630" y="283489"/>
                  </a:lnTo>
                  <a:lnTo>
                    <a:pt x="269913" y="318681"/>
                  </a:lnTo>
                  <a:lnTo>
                    <a:pt x="258762" y="362546"/>
                  </a:lnTo>
                  <a:lnTo>
                    <a:pt x="261874" y="413918"/>
                  </a:lnTo>
                  <a:lnTo>
                    <a:pt x="312788" y="416534"/>
                  </a:lnTo>
                  <a:lnTo>
                    <a:pt x="357619" y="402437"/>
                  </a:lnTo>
                  <a:lnTo>
                    <a:pt x="394017" y="376605"/>
                  </a:lnTo>
                  <a:lnTo>
                    <a:pt x="419671" y="344030"/>
                  </a:lnTo>
                  <a:lnTo>
                    <a:pt x="432257" y="309689"/>
                  </a:lnTo>
                  <a:close/>
                </a:path>
                <a:path w="669290" h="883284">
                  <a:moveTo>
                    <a:pt x="522643" y="493102"/>
                  </a:moveTo>
                  <a:lnTo>
                    <a:pt x="511860" y="464362"/>
                  </a:lnTo>
                  <a:lnTo>
                    <a:pt x="486473" y="444728"/>
                  </a:lnTo>
                  <a:lnTo>
                    <a:pt x="457365" y="441159"/>
                  </a:lnTo>
                  <a:lnTo>
                    <a:pt x="427786" y="451561"/>
                  </a:lnTo>
                  <a:lnTo>
                    <a:pt x="400989" y="473824"/>
                  </a:lnTo>
                  <a:lnTo>
                    <a:pt x="380238" y="505841"/>
                  </a:lnTo>
                  <a:lnTo>
                    <a:pt x="368795" y="545541"/>
                  </a:lnTo>
                  <a:lnTo>
                    <a:pt x="369912" y="590804"/>
                  </a:lnTo>
                  <a:lnTo>
                    <a:pt x="386842" y="639546"/>
                  </a:lnTo>
                  <a:lnTo>
                    <a:pt x="436473" y="627951"/>
                  </a:lnTo>
                  <a:lnTo>
                    <a:pt x="475703" y="602094"/>
                  </a:lnTo>
                  <a:lnTo>
                    <a:pt x="503720" y="567385"/>
                  </a:lnTo>
                  <a:lnTo>
                    <a:pt x="519645" y="529247"/>
                  </a:lnTo>
                  <a:lnTo>
                    <a:pt x="522643" y="493102"/>
                  </a:lnTo>
                  <a:close/>
                </a:path>
                <a:path w="669290" h="883284">
                  <a:moveTo>
                    <a:pt x="541108" y="808139"/>
                  </a:moveTo>
                  <a:lnTo>
                    <a:pt x="490232" y="779932"/>
                  </a:lnTo>
                  <a:lnTo>
                    <a:pt x="443395" y="768464"/>
                  </a:lnTo>
                  <a:lnTo>
                    <a:pt x="403631" y="770813"/>
                  </a:lnTo>
                  <a:lnTo>
                    <a:pt x="373976" y="784059"/>
                  </a:lnTo>
                  <a:lnTo>
                    <a:pt x="357505" y="805268"/>
                  </a:lnTo>
                  <a:lnTo>
                    <a:pt x="357251" y="831519"/>
                  </a:lnTo>
                  <a:lnTo>
                    <a:pt x="376250" y="859866"/>
                  </a:lnTo>
                  <a:lnTo>
                    <a:pt x="408444" y="877798"/>
                  </a:lnTo>
                  <a:lnTo>
                    <a:pt x="449770" y="882929"/>
                  </a:lnTo>
                  <a:lnTo>
                    <a:pt x="491477" y="873912"/>
                  </a:lnTo>
                  <a:lnTo>
                    <a:pt x="524840" y="849426"/>
                  </a:lnTo>
                  <a:lnTo>
                    <a:pt x="541108" y="808139"/>
                  </a:lnTo>
                  <a:close/>
                </a:path>
                <a:path w="669290" h="883284">
                  <a:moveTo>
                    <a:pt x="669175" y="655916"/>
                  </a:moveTo>
                  <a:lnTo>
                    <a:pt x="656780" y="627621"/>
                  </a:lnTo>
                  <a:lnTo>
                    <a:pt x="630758" y="608698"/>
                  </a:lnTo>
                  <a:lnTo>
                    <a:pt x="601687" y="606171"/>
                  </a:lnTo>
                  <a:lnTo>
                    <a:pt x="572731" y="617766"/>
                  </a:lnTo>
                  <a:lnTo>
                    <a:pt x="547090" y="641223"/>
                  </a:lnTo>
                  <a:lnTo>
                    <a:pt x="527926" y="674255"/>
                  </a:lnTo>
                  <a:lnTo>
                    <a:pt x="518426" y="714603"/>
                  </a:lnTo>
                  <a:lnTo>
                    <a:pt x="521754" y="759980"/>
                  </a:lnTo>
                  <a:lnTo>
                    <a:pt x="541108" y="808139"/>
                  </a:lnTo>
                  <a:lnTo>
                    <a:pt x="590207" y="794207"/>
                  </a:lnTo>
                  <a:lnTo>
                    <a:pt x="628116" y="766635"/>
                  </a:lnTo>
                  <a:lnTo>
                    <a:pt x="654291" y="730808"/>
                  </a:lnTo>
                  <a:lnTo>
                    <a:pt x="668159" y="692099"/>
                  </a:lnTo>
                  <a:lnTo>
                    <a:pt x="669175" y="655916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252811" y="8268466"/>
              <a:ext cx="305576" cy="305497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3540653" y="7108740"/>
              <a:ext cx="3293745" cy="1901825"/>
            </a:xfrm>
            <a:custGeom>
              <a:avLst/>
              <a:gdLst/>
              <a:ahLst/>
              <a:cxnLst/>
              <a:rect l="l" t="t" r="r" b="b"/>
              <a:pathLst>
                <a:path w="3293744" h="1901825">
                  <a:moveTo>
                    <a:pt x="3293551" y="1901797"/>
                  </a:moveTo>
                  <a:lnTo>
                    <a:pt x="0" y="1901797"/>
                  </a:lnTo>
                  <a:lnTo>
                    <a:pt x="0" y="0"/>
                  </a:lnTo>
                  <a:lnTo>
                    <a:pt x="3293551" y="0"/>
                  </a:lnTo>
                  <a:lnTo>
                    <a:pt x="3293551" y="1901797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5440765" y="7108740"/>
              <a:ext cx="1395095" cy="1903730"/>
            </a:xfrm>
            <a:custGeom>
              <a:avLst/>
              <a:gdLst/>
              <a:ahLst/>
              <a:cxnLst/>
              <a:rect l="l" t="t" r="r" b="b"/>
              <a:pathLst>
                <a:path w="1395094" h="1903729">
                  <a:moveTo>
                    <a:pt x="1394790" y="1903145"/>
                  </a:moveTo>
                  <a:lnTo>
                    <a:pt x="317767" y="1903145"/>
                  </a:lnTo>
                  <a:lnTo>
                    <a:pt x="0" y="990039"/>
                  </a:lnTo>
                  <a:lnTo>
                    <a:pt x="1394790" y="0"/>
                  </a:lnTo>
                  <a:lnTo>
                    <a:pt x="1394790" y="1903145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5440765" y="7980682"/>
              <a:ext cx="1393825" cy="1031240"/>
            </a:xfrm>
            <a:custGeom>
              <a:avLst/>
              <a:gdLst/>
              <a:ahLst/>
              <a:cxnLst/>
              <a:rect l="l" t="t" r="r" b="b"/>
              <a:pathLst>
                <a:path w="1393825" h="1031240">
                  <a:moveTo>
                    <a:pt x="1393439" y="1031202"/>
                  </a:moveTo>
                  <a:lnTo>
                    <a:pt x="317767" y="1031202"/>
                  </a:lnTo>
                  <a:lnTo>
                    <a:pt x="0" y="118097"/>
                  </a:lnTo>
                  <a:lnTo>
                    <a:pt x="166207" y="0"/>
                  </a:lnTo>
                  <a:lnTo>
                    <a:pt x="1393439" y="1029854"/>
                  </a:lnTo>
                  <a:lnTo>
                    <a:pt x="1393439" y="1031202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4384986" y="7021125"/>
              <a:ext cx="735330" cy="897255"/>
            </a:xfrm>
            <a:custGeom>
              <a:avLst/>
              <a:gdLst/>
              <a:ahLst/>
              <a:cxnLst/>
              <a:rect l="l" t="t" r="r" b="b"/>
              <a:pathLst>
                <a:path w="735330" h="897254">
                  <a:moveTo>
                    <a:pt x="167557" y="897189"/>
                  </a:moveTo>
                  <a:lnTo>
                    <a:pt x="0" y="845398"/>
                  </a:lnTo>
                  <a:lnTo>
                    <a:pt x="39922" y="812031"/>
                  </a:lnTo>
                  <a:lnTo>
                    <a:pt x="79904" y="779264"/>
                  </a:lnTo>
                  <a:lnTo>
                    <a:pt x="119942" y="747102"/>
                  </a:lnTo>
                  <a:lnTo>
                    <a:pt x="160027" y="715552"/>
                  </a:lnTo>
                  <a:lnTo>
                    <a:pt x="200153" y="684619"/>
                  </a:lnTo>
                  <a:lnTo>
                    <a:pt x="240316" y="654309"/>
                  </a:lnTo>
                  <a:lnTo>
                    <a:pt x="280507" y="624628"/>
                  </a:lnTo>
                  <a:lnTo>
                    <a:pt x="320721" y="595581"/>
                  </a:lnTo>
                  <a:lnTo>
                    <a:pt x="360951" y="567176"/>
                  </a:lnTo>
                  <a:lnTo>
                    <a:pt x="401191" y="539416"/>
                  </a:lnTo>
                  <a:lnTo>
                    <a:pt x="441435" y="512309"/>
                  </a:lnTo>
                  <a:lnTo>
                    <a:pt x="470321" y="402586"/>
                  </a:lnTo>
                  <a:lnTo>
                    <a:pt x="511093" y="244703"/>
                  </a:lnTo>
                  <a:lnTo>
                    <a:pt x="548626" y="95066"/>
                  </a:lnTo>
                  <a:lnTo>
                    <a:pt x="571752" y="0"/>
                  </a:lnTo>
                  <a:lnTo>
                    <a:pt x="735311" y="67706"/>
                  </a:lnTo>
                  <a:lnTo>
                    <a:pt x="732459" y="129613"/>
                  </a:lnTo>
                  <a:lnTo>
                    <a:pt x="728548" y="189257"/>
                  </a:lnTo>
                  <a:lnTo>
                    <a:pt x="723575" y="246643"/>
                  </a:lnTo>
                  <a:lnTo>
                    <a:pt x="717536" y="301774"/>
                  </a:lnTo>
                  <a:lnTo>
                    <a:pt x="710425" y="354656"/>
                  </a:lnTo>
                  <a:lnTo>
                    <a:pt x="702238" y="405293"/>
                  </a:lnTo>
                  <a:lnTo>
                    <a:pt x="692971" y="453690"/>
                  </a:lnTo>
                  <a:lnTo>
                    <a:pt x="682621" y="499851"/>
                  </a:lnTo>
                  <a:lnTo>
                    <a:pt x="671181" y="543782"/>
                  </a:lnTo>
                  <a:lnTo>
                    <a:pt x="658649" y="585487"/>
                  </a:lnTo>
                  <a:lnTo>
                    <a:pt x="645019" y="624971"/>
                  </a:lnTo>
                  <a:lnTo>
                    <a:pt x="630288" y="662238"/>
                  </a:lnTo>
                  <a:lnTo>
                    <a:pt x="589170" y="698020"/>
                  </a:lnTo>
                  <a:lnTo>
                    <a:pt x="555453" y="718181"/>
                  </a:lnTo>
                  <a:lnTo>
                    <a:pt x="514302" y="739790"/>
                  </a:lnTo>
                  <a:lnTo>
                    <a:pt x="466724" y="762800"/>
                  </a:lnTo>
                  <a:lnTo>
                    <a:pt x="413721" y="787163"/>
                  </a:lnTo>
                  <a:lnTo>
                    <a:pt x="232212" y="867892"/>
                  </a:lnTo>
                  <a:lnTo>
                    <a:pt x="167557" y="897189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3540653" y="7108740"/>
              <a:ext cx="1395095" cy="1903730"/>
            </a:xfrm>
            <a:custGeom>
              <a:avLst/>
              <a:gdLst/>
              <a:ahLst/>
              <a:cxnLst/>
              <a:rect l="l" t="t" r="r" b="b"/>
              <a:pathLst>
                <a:path w="1395094" h="1903729">
                  <a:moveTo>
                    <a:pt x="1077022" y="1903145"/>
                  </a:moveTo>
                  <a:lnTo>
                    <a:pt x="0" y="1903145"/>
                  </a:lnTo>
                  <a:lnTo>
                    <a:pt x="0" y="0"/>
                  </a:lnTo>
                  <a:lnTo>
                    <a:pt x="1394842" y="990039"/>
                  </a:lnTo>
                  <a:lnTo>
                    <a:pt x="1077022" y="1903145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3540653" y="7980682"/>
              <a:ext cx="1395095" cy="1031240"/>
            </a:xfrm>
            <a:custGeom>
              <a:avLst/>
              <a:gdLst/>
              <a:ahLst/>
              <a:cxnLst/>
              <a:rect l="l" t="t" r="r" b="b"/>
              <a:pathLst>
                <a:path w="1395094" h="1031240">
                  <a:moveTo>
                    <a:pt x="1077022" y="1031202"/>
                  </a:moveTo>
                  <a:lnTo>
                    <a:pt x="0" y="1031202"/>
                  </a:lnTo>
                  <a:lnTo>
                    <a:pt x="1227284" y="0"/>
                  </a:lnTo>
                  <a:lnTo>
                    <a:pt x="1394842" y="118097"/>
                  </a:lnTo>
                  <a:lnTo>
                    <a:pt x="1077022" y="1031202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3540651" y="5661443"/>
              <a:ext cx="3295015" cy="3350895"/>
            </a:xfrm>
            <a:custGeom>
              <a:avLst/>
              <a:gdLst/>
              <a:ahLst/>
              <a:cxnLst/>
              <a:rect l="l" t="t" r="r" b="b"/>
              <a:pathLst>
                <a:path w="3295015" h="3350895">
                  <a:moveTo>
                    <a:pt x="1866" y="3349104"/>
                  </a:moveTo>
                  <a:lnTo>
                    <a:pt x="0" y="3349104"/>
                  </a:lnTo>
                  <a:lnTo>
                    <a:pt x="0" y="3350450"/>
                  </a:lnTo>
                  <a:lnTo>
                    <a:pt x="1866" y="3349104"/>
                  </a:lnTo>
                  <a:close/>
                </a:path>
                <a:path w="3295015" h="3350895">
                  <a:moveTo>
                    <a:pt x="3294900" y="3349104"/>
                  </a:moveTo>
                  <a:lnTo>
                    <a:pt x="1737842" y="2223693"/>
                  </a:lnTo>
                  <a:lnTo>
                    <a:pt x="1695970" y="2203513"/>
                  </a:lnTo>
                  <a:lnTo>
                    <a:pt x="1648117" y="2196795"/>
                  </a:lnTo>
                  <a:lnTo>
                    <a:pt x="1600250" y="2203513"/>
                  </a:lnTo>
                  <a:lnTo>
                    <a:pt x="1558340" y="2223693"/>
                  </a:lnTo>
                  <a:lnTo>
                    <a:pt x="1866" y="3349104"/>
                  </a:lnTo>
                  <a:lnTo>
                    <a:pt x="3294900" y="3349104"/>
                  </a:lnTo>
                  <a:close/>
                </a:path>
                <a:path w="3295015" h="3350895">
                  <a:moveTo>
                    <a:pt x="3294900" y="1447304"/>
                  </a:moveTo>
                  <a:lnTo>
                    <a:pt x="1737842" y="33858"/>
                  </a:lnTo>
                  <a:lnTo>
                    <a:pt x="1695970" y="8458"/>
                  </a:lnTo>
                  <a:lnTo>
                    <a:pt x="1648117" y="0"/>
                  </a:lnTo>
                  <a:lnTo>
                    <a:pt x="1600250" y="8458"/>
                  </a:lnTo>
                  <a:lnTo>
                    <a:pt x="1558340" y="33858"/>
                  </a:lnTo>
                  <a:lnTo>
                    <a:pt x="1346" y="1447304"/>
                  </a:lnTo>
                  <a:lnTo>
                    <a:pt x="3294900" y="1447304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5075103" y="5643511"/>
              <a:ext cx="1304925" cy="4537710"/>
            </a:xfrm>
            <a:custGeom>
              <a:avLst/>
              <a:gdLst/>
              <a:ahLst/>
              <a:cxnLst/>
              <a:rect l="l" t="t" r="r" b="b"/>
              <a:pathLst>
                <a:path w="1304925" h="4537709">
                  <a:moveTo>
                    <a:pt x="693953" y="897026"/>
                  </a:moveTo>
                  <a:lnTo>
                    <a:pt x="688238" y="845388"/>
                  </a:lnTo>
                  <a:lnTo>
                    <a:pt x="678180" y="791819"/>
                  </a:lnTo>
                  <a:lnTo>
                    <a:pt x="666394" y="740791"/>
                  </a:lnTo>
                  <a:lnTo>
                    <a:pt x="655485" y="696772"/>
                  </a:lnTo>
                  <a:lnTo>
                    <a:pt x="632129" y="624078"/>
                  </a:lnTo>
                  <a:lnTo>
                    <a:pt x="616610" y="587222"/>
                  </a:lnTo>
                  <a:lnTo>
                    <a:pt x="598538" y="549884"/>
                  </a:lnTo>
                  <a:lnTo>
                    <a:pt x="577900" y="511975"/>
                  </a:lnTo>
                  <a:lnTo>
                    <a:pt x="554736" y="473379"/>
                  </a:lnTo>
                  <a:lnTo>
                    <a:pt x="529005" y="433997"/>
                  </a:lnTo>
                  <a:lnTo>
                    <a:pt x="500735" y="393712"/>
                  </a:lnTo>
                  <a:lnTo>
                    <a:pt x="469925" y="352437"/>
                  </a:lnTo>
                  <a:lnTo>
                    <a:pt x="436587" y="310057"/>
                  </a:lnTo>
                  <a:lnTo>
                    <a:pt x="400697" y="266471"/>
                  </a:lnTo>
                  <a:lnTo>
                    <a:pt x="362292" y="221576"/>
                  </a:lnTo>
                  <a:lnTo>
                    <a:pt x="321348" y="175260"/>
                  </a:lnTo>
                  <a:lnTo>
                    <a:pt x="277876" y="127431"/>
                  </a:lnTo>
                  <a:lnTo>
                    <a:pt x="244932" y="89458"/>
                  </a:lnTo>
                  <a:lnTo>
                    <a:pt x="211543" y="52374"/>
                  </a:lnTo>
                  <a:lnTo>
                    <a:pt x="175348" y="21539"/>
                  </a:lnTo>
                  <a:lnTo>
                    <a:pt x="133972" y="2298"/>
                  </a:lnTo>
                  <a:lnTo>
                    <a:pt x="85077" y="0"/>
                  </a:lnTo>
                  <a:lnTo>
                    <a:pt x="58140" y="8470"/>
                  </a:lnTo>
                  <a:lnTo>
                    <a:pt x="35064" y="23901"/>
                  </a:lnTo>
                  <a:lnTo>
                    <a:pt x="15722" y="46304"/>
                  </a:lnTo>
                  <a:lnTo>
                    <a:pt x="0" y="75641"/>
                  </a:lnTo>
                  <a:lnTo>
                    <a:pt x="20091" y="69037"/>
                  </a:lnTo>
                  <a:lnTo>
                    <a:pt x="30822" y="66713"/>
                  </a:lnTo>
                  <a:lnTo>
                    <a:pt x="41186" y="66357"/>
                  </a:lnTo>
                  <a:lnTo>
                    <a:pt x="55626" y="69926"/>
                  </a:lnTo>
                  <a:lnTo>
                    <a:pt x="62966" y="77825"/>
                  </a:lnTo>
                  <a:lnTo>
                    <a:pt x="63068" y="88950"/>
                  </a:lnTo>
                  <a:lnTo>
                    <a:pt x="55841" y="102184"/>
                  </a:lnTo>
                  <a:lnTo>
                    <a:pt x="22580" y="133146"/>
                  </a:lnTo>
                  <a:lnTo>
                    <a:pt x="16776" y="138036"/>
                  </a:lnTo>
                  <a:lnTo>
                    <a:pt x="12230" y="142938"/>
                  </a:lnTo>
                  <a:lnTo>
                    <a:pt x="9296" y="147345"/>
                  </a:lnTo>
                  <a:lnTo>
                    <a:pt x="7683" y="154660"/>
                  </a:lnTo>
                  <a:lnTo>
                    <a:pt x="11430" y="160108"/>
                  </a:lnTo>
                  <a:lnTo>
                    <a:pt x="21424" y="162814"/>
                  </a:lnTo>
                  <a:lnTo>
                    <a:pt x="38544" y="161912"/>
                  </a:lnTo>
                  <a:lnTo>
                    <a:pt x="101028" y="150304"/>
                  </a:lnTo>
                  <a:lnTo>
                    <a:pt x="124167" y="157086"/>
                  </a:lnTo>
                  <a:lnTo>
                    <a:pt x="155562" y="184518"/>
                  </a:lnTo>
                  <a:lnTo>
                    <a:pt x="203720" y="244284"/>
                  </a:lnTo>
                  <a:lnTo>
                    <a:pt x="229654" y="282765"/>
                  </a:lnTo>
                  <a:lnTo>
                    <a:pt x="255981" y="325805"/>
                  </a:lnTo>
                  <a:lnTo>
                    <a:pt x="282079" y="372567"/>
                  </a:lnTo>
                  <a:lnTo>
                    <a:pt x="307314" y="422186"/>
                  </a:lnTo>
                  <a:lnTo>
                    <a:pt x="331063" y="473798"/>
                  </a:lnTo>
                  <a:lnTo>
                    <a:pt x="354571" y="532231"/>
                  </a:lnTo>
                  <a:lnTo>
                    <a:pt x="375462" y="590727"/>
                  </a:lnTo>
                  <a:lnTo>
                    <a:pt x="393814" y="648017"/>
                  </a:lnTo>
                  <a:lnTo>
                    <a:pt x="409663" y="702767"/>
                  </a:lnTo>
                  <a:lnTo>
                    <a:pt x="423075" y="753706"/>
                  </a:lnTo>
                  <a:lnTo>
                    <a:pt x="434086" y="799515"/>
                  </a:lnTo>
                  <a:lnTo>
                    <a:pt x="442772" y="838898"/>
                  </a:lnTo>
                  <a:lnTo>
                    <a:pt x="453377" y="893203"/>
                  </a:lnTo>
                  <a:lnTo>
                    <a:pt x="491680" y="885050"/>
                  </a:lnTo>
                  <a:lnTo>
                    <a:pt x="534758" y="886015"/>
                  </a:lnTo>
                  <a:lnTo>
                    <a:pt x="582625" y="895959"/>
                  </a:lnTo>
                  <a:lnTo>
                    <a:pt x="635279" y="914768"/>
                  </a:lnTo>
                  <a:lnTo>
                    <a:pt x="692721" y="942301"/>
                  </a:lnTo>
                  <a:lnTo>
                    <a:pt x="693953" y="897026"/>
                  </a:lnTo>
                  <a:close/>
                </a:path>
                <a:path w="1304925" h="4537709">
                  <a:moveTo>
                    <a:pt x="1304366" y="4341203"/>
                  </a:moveTo>
                  <a:lnTo>
                    <a:pt x="1290256" y="4278973"/>
                  </a:lnTo>
                  <a:lnTo>
                    <a:pt x="1276045" y="4218127"/>
                  </a:lnTo>
                  <a:lnTo>
                    <a:pt x="1261719" y="4158704"/>
                  </a:lnTo>
                  <a:lnTo>
                    <a:pt x="1247292" y="4100677"/>
                  </a:lnTo>
                  <a:lnTo>
                    <a:pt x="1232750" y="4044048"/>
                  </a:lnTo>
                  <a:lnTo>
                    <a:pt x="1218120" y="3988828"/>
                  </a:lnTo>
                  <a:lnTo>
                    <a:pt x="1203375" y="3934993"/>
                  </a:lnTo>
                  <a:lnTo>
                    <a:pt x="1188529" y="3882555"/>
                  </a:lnTo>
                  <a:lnTo>
                    <a:pt x="1173581" y="3831526"/>
                  </a:lnTo>
                  <a:lnTo>
                    <a:pt x="1158532" y="3781882"/>
                  </a:lnTo>
                  <a:lnTo>
                    <a:pt x="1143381" y="3733622"/>
                  </a:lnTo>
                  <a:lnTo>
                    <a:pt x="1128141" y="3686759"/>
                  </a:lnTo>
                  <a:lnTo>
                    <a:pt x="1112799" y="3641280"/>
                  </a:lnTo>
                  <a:lnTo>
                    <a:pt x="1097356" y="3597186"/>
                  </a:lnTo>
                  <a:lnTo>
                    <a:pt x="1081811" y="3554476"/>
                  </a:lnTo>
                  <a:lnTo>
                    <a:pt x="1066177" y="3513163"/>
                  </a:lnTo>
                  <a:lnTo>
                    <a:pt x="1050442" y="3473208"/>
                  </a:lnTo>
                  <a:lnTo>
                    <a:pt x="1034618" y="3434651"/>
                  </a:lnTo>
                  <a:lnTo>
                    <a:pt x="1018705" y="3397466"/>
                  </a:lnTo>
                  <a:lnTo>
                    <a:pt x="1002690" y="3361652"/>
                  </a:lnTo>
                  <a:lnTo>
                    <a:pt x="986599" y="3327222"/>
                  </a:lnTo>
                  <a:lnTo>
                    <a:pt x="991438" y="3276638"/>
                  </a:lnTo>
                  <a:lnTo>
                    <a:pt x="995705" y="3226155"/>
                  </a:lnTo>
                  <a:lnTo>
                    <a:pt x="999388" y="3175749"/>
                  </a:lnTo>
                  <a:lnTo>
                    <a:pt x="1002487" y="3125432"/>
                  </a:lnTo>
                  <a:lnTo>
                    <a:pt x="1005001" y="3075203"/>
                  </a:lnTo>
                  <a:lnTo>
                    <a:pt x="1006906" y="3025076"/>
                  </a:lnTo>
                  <a:lnTo>
                    <a:pt x="1008202" y="2975038"/>
                  </a:lnTo>
                  <a:lnTo>
                    <a:pt x="1008888" y="2925114"/>
                  </a:lnTo>
                  <a:lnTo>
                    <a:pt x="1008964" y="2875280"/>
                  </a:lnTo>
                  <a:lnTo>
                    <a:pt x="1008418" y="2825559"/>
                  </a:lnTo>
                  <a:lnTo>
                    <a:pt x="1007237" y="2775953"/>
                  </a:lnTo>
                  <a:lnTo>
                    <a:pt x="1005433" y="2726448"/>
                  </a:lnTo>
                  <a:lnTo>
                    <a:pt x="1002982" y="2677071"/>
                  </a:lnTo>
                  <a:lnTo>
                    <a:pt x="999896" y="2627807"/>
                  </a:lnTo>
                  <a:lnTo>
                    <a:pt x="845654" y="2716644"/>
                  </a:lnTo>
                  <a:lnTo>
                    <a:pt x="725462" y="2780106"/>
                  </a:lnTo>
                  <a:lnTo>
                    <a:pt x="647407" y="2818180"/>
                  </a:lnTo>
                  <a:lnTo>
                    <a:pt x="619594" y="2830880"/>
                  </a:lnTo>
                  <a:lnTo>
                    <a:pt x="620763" y="2884741"/>
                  </a:lnTo>
                  <a:lnTo>
                    <a:pt x="623011" y="2938411"/>
                  </a:lnTo>
                  <a:lnTo>
                    <a:pt x="626313" y="2991751"/>
                  </a:lnTo>
                  <a:lnTo>
                    <a:pt x="630605" y="3044621"/>
                  </a:lnTo>
                  <a:lnTo>
                    <a:pt x="635838" y="3096869"/>
                  </a:lnTo>
                  <a:lnTo>
                    <a:pt x="641959" y="3148380"/>
                  </a:lnTo>
                  <a:lnTo>
                    <a:pt x="648944" y="3198990"/>
                  </a:lnTo>
                  <a:lnTo>
                    <a:pt x="656729" y="3248558"/>
                  </a:lnTo>
                  <a:lnTo>
                    <a:pt x="665264" y="3296945"/>
                  </a:lnTo>
                  <a:lnTo>
                    <a:pt x="674509" y="3344011"/>
                  </a:lnTo>
                  <a:lnTo>
                    <a:pt x="684415" y="3389630"/>
                  </a:lnTo>
                  <a:lnTo>
                    <a:pt x="694931" y="3433635"/>
                  </a:lnTo>
                  <a:lnTo>
                    <a:pt x="706018" y="3475901"/>
                  </a:lnTo>
                  <a:lnTo>
                    <a:pt x="736155" y="3545192"/>
                  </a:lnTo>
                  <a:lnTo>
                    <a:pt x="753084" y="3582454"/>
                  </a:lnTo>
                  <a:lnTo>
                    <a:pt x="771258" y="3621443"/>
                  </a:lnTo>
                  <a:lnTo>
                    <a:pt x="790676" y="3662184"/>
                  </a:lnTo>
                  <a:lnTo>
                    <a:pt x="811326" y="3704679"/>
                  </a:lnTo>
                  <a:lnTo>
                    <a:pt x="833234" y="3748913"/>
                  </a:lnTo>
                  <a:lnTo>
                    <a:pt x="856373" y="3794899"/>
                  </a:lnTo>
                  <a:lnTo>
                    <a:pt x="880745" y="3842639"/>
                  </a:lnTo>
                  <a:lnTo>
                    <a:pt x="906373" y="3892131"/>
                  </a:lnTo>
                  <a:lnTo>
                    <a:pt x="933234" y="3943388"/>
                  </a:lnTo>
                  <a:lnTo>
                    <a:pt x="990676" y="4051185"/>
                  </a:lnTo>
                  <a:lnTo>
                    <a:pt x="1053084" y="4166031"/>
                  </a:lnTo>
                  <a:lnTo>
                    <a:pt x="1076375" y="4215549"/>
                  </a:lnTo>
                  <a:lnTo>
                    <a:pt x="1076083" y="4275760"/>
                  </a:lnTo>
                  <a:lnTo>
                    <a:pt x="1025093" y="4343997"/>
                  </a:lnTo>
                  <a:lnTo>
                    <a:pt x="991946" y="4375074"/>
                  </a:lnTo>
                  <a:lnTo>
                    <a:pt x="958646" y="4398772"/>
                  </a:lnTo>
                  <a:lnTo>
                    <a:pt x="923582" y="4419257"/>
                  </a:lnTo>
                  <a:lnTo>
                    <a:pt x="885113" y="4440707"/>
                  </a:lnTo>
                  <a:lnTo>
                    <a:pt x="841629" y="4467288"/>
                  </a:lnTo>
                  <a:lnTo>
                    <a:pt x="812457" y="4478032"/>
                  </a:lnTo>
                  <a:lnTo>
                    <a:pt x="791629" y="4492498"/>
                  </a:lnTo>
                  <a:lnTo>
                    <a:pt x="780516" y="4507954"/>
                  </a:lnTo>
                  <a:lnTo>
                    <a:pt x="780503" y="4521670"/>
                  </a:lnTo>
                  <a:lnTo>
                    <a:pt x="857910" y="4529899"/>
                  </a:lnTo>
                  <a:lnTo>
                    <a:pt x="926007" y="4535182"/>
                  </a:lnTo>
                  <a:lnTo>
                    <a:pt x="984796" y="4537545"/>
                  </a:lnTo>
                  <a:lnTo>
                    <a:pt x="1034224" y="4536973"/>
                  </a:lnTo>
                  <a:lnTo>
                    <a:pt x="1074280" y="4533481"/>
                  </a:lnTo>
                  <a:lnTo>
                    <a:pt x="1104950" y="4527067"/>
                  </a:lnTo>
                  <a:lnTo>
                    <a:pt x="1126210" y="4517733"/>
                  </a:lnTo>
                  <a:lnTo>
                    <a:pt x="1137920" y="4505579"/>
                  </a:lnTo>
                  <a:lnTo>
                    <a:pt x="1149146" y="4495165"/>
                  </a:lnTo>
                  <a:lnTo>
                    <a:pt x="1159878" y="4486745"/>
                  </a:lnTo>
                  <a:lnTo>
                    <a:pt x="1170101" y="4480560"/>
                  </a:lnTo>
                  <a:lnTo>
                    <a:pt x="1230147" y="4438066"/>
                  </a:lnTo>
                  <a:lnTo>
                    <a:pt x="1272616" y="4400423"/>
                  </a:lnTo>
                  <a:lnTo>
                    <a:pt x="1297406" y="4368012"/>
                  </a:lnTo>
                  <a:lnTo>
                    <a:pt x="1304366" y="4341203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5819717" y="9865267"/>
              <a:ext cx="603885" cy="325120"/>
            </a:xfrm>
            <a:custGeom>
              <a:avLst/>
              <a:gdLst/>
              <a:ahLst/>
              <a:cxnLst/>
              <a:rect l="l" t="t" r="r" b="b"/>
              <a:pathLst>
                <a:path w="603884" h="325120">
                  <a:moveTo>
                    <a:pt x="304964" y="324813"/>
                  </a:moveTo>
                  <a:lnTo>
                    <a:pt x="250888" y="324260"/>
                  </a:lnTo>
                  <a:lnTo>
                    <a:pt x="186020" y="318621"/>
                  </a:lnTo>
                  <a:lnTo>
                    <a:pt x="110320" y="307893"/>
                  </a:lnTo>
                  <a:lnTo>
                    <a:pt x="63172" y="313142"/>
                  </a:lnTo>
                  <a:lnTo>
                    <a:pt x="29235" y="309060"/>
                  </a:lnTo>
                  <a:lnTo>
                    <a:pt x="8260" y="295762"/>
                  </a:lnTo>
                  <a:lnTo>
                    <a:pt x="0" y="273366"/>
                  </a:lnTo>
                  <a:lnTo>
                    <a:pt x="25680" y="244738"/>
                  </a:lnTo>
                  <a:lnTo>
                    <a:pt x="56984" y="226429"/>
                  </a:lnTo>
                  <a:lnTo>
                    <a:pt x="94024" y="218316"/>
                  </a:lnTo>
                  <a:lnTo>
                    <a:pt x="136913" y="220279"/>
                  </a:lnTo>
                  <a:lnTo>
                    <a:pt x="159857" y="229219"/>
                  </a:lnTo>
                  <a:lnTo>
                    <a:pt x="192774" y="231924"/>
                  </a:lnTo>
                  <a:lnTo>
                    <a:pt x="235663" y="228145"/>
                  </a:lnTo>
                  <a:lnTo>
                    <a:pt x="288525" y="217635"/>
                  </a:lnTo>
                  <a:lnTo>
                    <a:pt x="330564" y="199393"/>
                  </a:lnTo>
                  <a:lnTo>
                    <a:pt x="369603" y="179168"/>
                  </a:lnTo>
                  <a:lnTo>
                    <a:pt x="413529" y="144871"/>
                  </a:lnTo>
                  <a:lnTo>
                    <a:pt x="446595" y="104388"/>
                  </a:lnTo>
                  <a:lnTo>
                    <a:pt x="494327" y="28743"/>
                  </a:lnTo>
                  <a:lnTo>
                    <a:pt x="516084" y="5524"/>
                  </a:lnTo>
                  <a:lnTo>
                    <a:pt x="574478" y="55078"/>
                  </a:lnTo>
                  <a:lnTo>
                    <a:pt x="593340" y="101190"/>
                  </a:lnTo>
                  <a:lnTo>
                    <a:pt x="603643" y="144641"/>
                  </a:lnTo>
                  <a:lnTo>
                    <a:pt x="584555" y="173752"/>
                  </a:lnTo>
                  <a:lnTo>
                    <a:pt x="545041" y="202679"/>
                  </a:lnTo>
                  <a:lnTo>
                    <a:pt x="494991" y="232183"/>
                  </a:lnTo>
                  <a:lnTo>
                    <a:pt x="444296" y="263026"/>
                  </a:lnTo>
                  <a:lnTo>
                    <a:pt x="402844" y="295969"/>
                  </a:lnTo>
                  <a:lnTo>
                    <a:pt x="380902" y="310667"/>
                  </a:lnTo>
                  <a:lnTo>
                    <a:pt x="348288" y="320282"/>
                  </a:lnTo>
                  <a:lnTo>
                    <a:pt x="304964" y="324813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5376538" y="8285932"/>
              <a:ext cx="511175" cy="1897380"/>
            </a:xfrm>
            <a:custGeom>
              <a:avLst/>
              <a:gdLst/>
              <a:ahLst/>
              <a:cxnLst/>
              <a:rect l="l" t="t" r="r" b="b"/>
              <a:pathLst>
                <a:path w="511175" h="1897379">
                  <a:moveTo>
                    <a:pt x="224088" y="1897274"/>
                  </a:moveTo>
                  <a:lnTo>
                    <a:pt x="172065" y="1895012"/>
                  </a:lnTo>
                  <a:lnTo>
                    <a:pt x="130045" y="1885202"/>
                  </a:lnTo>
                  <a:lnTo>
                    <a:pt x="76103" y="1842841"/>
                  </a:lnTo>
                  <a:lnTo>
                    <a:pt x="64226" y="1810243"/>
                  </a:lnTo>
                  <a:lnTo>
                    <a:pt x="138344" y="1779234"/>
                  </a:lnTo>
                  <a:lnTo>
                    <a:pt x="202490" y="1753164"/>
                  </a:lnTo>
                  <a:lnTo>
                    <a:pt x="249157" y="1733535"/>
                  </a:lnTo>
                  <a:lnTo>
                    <a:pt x="278083" y="1718431"/>
                  </a:lnTo>
                  <a:lnTo>
                    <a:pt x="291868" y="1703602"/>
                  </a:lnTo>
                  <a:lnTo>
                    <a:pt x="293117" y="1684801"/>
                  </a:lnTo>
                  <a:lnTo>
                    <a:pt x="284433" y="1657778"/>
                  </a:lnTo>
                  <a:lnTo>
                    <a:pt x="268419" y="1618284"/>
                  </a:lnTo>
                  <a:lnTo>
                    <a:pt x="247677" y="1562072"/>
                  </a:lnTo>
                  <a:lnTo>
                    <a:pt x="176530" y="1348847"/>
                  </a:lnTo>
                  <a:lnTo>
                    <a:pt x="117047" y="1167534"/>
                  </a:lnTo>
                  <a:lnTo>
                    <a:pt x="83820" y="1064388"/>
                  </a:lnTo>
                  <a:lnTo>
                    <a:pt x="55702" y="975427"/>
                  </a:lnTo>
                  <a:lnTo>
                    <a:pt x="32661" y="900652"/>
                  </a:lnTo>
                  <a:lnTo>
                    <a:pt x="14668" y="840062"/>
                  </a:lnTo>
                  <a:lnTo>
                    <a:pt x="1691" y="793659"/>
                  </a:lnTo>
                  <a:lnTo>
                    <a:pt x="473" y="754705"/>
                  </a:lnTo>
                  <a:lnTo>
                    <a:pt x="0" y="714301"/>
                  </a:lnTo>
                  <a:lnTo>
                    <a:pt x="270" y="672447"/>
                  </a:lnTo>
                  <a:lnTo>
                    <a:pt x="1283" y="629142"/>
                  </a:lnTo>
                  <a:lnTo>
                    <a:pt x="3041" y="584388"/>
                  </a:lnTo>
                  <a:lnTo>
                    <a:pt x="5542" y="538183"/>
                  </a:lnTo>
                  <a:lnTo>
                    <a:pt x="8788" y="490527"/>
                  </a:lnTo>
                  <a:lnTo>
                    <a:pt x="12777" y="441422"/>
                  </a:lnTo>
                  <a:lnTo>
                    <a:pt x="17509" y="390866"/>
                  </a:lnTo>
                  <a:lnTo>
                    <a:pt x="22986" y="338861"/>
                  </a:lnTo>
                  <a:lnTo>
                    <a:pt x="29206" y="285405"/>
                  </a:lnTo>
                  <a:lnTo>
                    <a:pt x="36170" y="230498"/>
                  </a:lnTo>
                  <a:lnTo>
                    <a:pt x="43878" y="174142"/>
                  </a:lnTo>
                  <a:lnTo>
                    <a:pt x="52330" y="116335"/>
                  </a:lnTo>
                  <a:lnTo>
                    <a:pt x="61525" y="57078"/>
                  </a:lnTo>
                  <a:lnTo>
                    <a:pt x="314522" y="25146"/>
                  </a:lnTo>
                  <a:lnTo>
                    <a:pt x="510960" y="0"/>
                  </a:lnTo>
                  <a:lnTo>
                    <a:pt x="504913" y="48257"/>
                  </a:lnTo>
                  <a:lnTo>
                    <a:pt x="498246" y="96485"/>
                  </a:lnTo>
                  <a:lnTo>
                    <a:pt x="490960" y="144687"/>
                  </a:lnTo>
                  <a:lnTo>
                    <a:pt x="483058" y="192865"/>
                  </a:lnTo>
                  <a:lnTo>
                    <a:pt x="474540" y="241019"/>
                  </a:lnTo>
                  <a:lnTo>
                    <a:pt x="465409" y="289153"/>
                  </a:lnTo>
                  <a:lnTo>
                    <a:pt x="455667" y="337268"/>
                  </a:lnTo>
                  <a:lnTo>
                    <a:pt x="445315" y="385366"/>
                  </a:lnTo>
                  <a:lnTo>
                    <a:pt x="434354" y="433448"/>
                  </a:lnTo>
                  <a:lnTo>
                    <a:pt x="422788" y="481517"/>
                  </a:lnTo>
                  <a:lnTo>
                    <a:pt x="410616" y="529575"/>
                  </a:lnTo>
                  <a:lnTo>
                    <a:pt x="397842" y="577623"/>
                  </a:lnTo>
                  <a:lnTo>
                    <a:pt x="384467" y="625664"/>
                  </a:lnTo>
                  <a:lnTo>
                    <a:pt x="370493" y="673699"/>
                  </a:lnTo>
                  <a:lnTo>
                    <a:pt x="355921" y="721730"/>
                  </a:lnTo>
                  <a:lnTo>
                    <a:pt x="340753" y="769760"/>
                  </a:lnTo>
                  <a:lnTo>
                    <a:pt x="352626" y="802971"/>
                  </a:lnTo>
                  <a:lnTo>
                    <a:pt x="370824" y="871214"/>
                  </a:lnTo>
                  <a:lnTo>
                    <a:pt x="383233" y="942926"/>
                  </a:lnTo>
                  <a:lnTo>
                    <a:pt x="391783" y="1019357"/>
                  </a:lnTo>
                  <a:lnTo>
                    <a:pt x="395214" y="1059734"/>
                  </a:lnTo>
                  <a:lnTo>
                    <a:pt x="405023" y="1191388"/>
                  </a:lnTo>
                  <a:lnTo>
                    <a:pt x="408936" y="1239302"/>
                  </a:lnTo>
                  <a:lnTo>
                    <a:pt x="413573" y="1289490"/>
                  </a:lnTo>
                  <a:lnTo>
                    <a:pt x="419175" y="1342111"/>
                  </a:lnTo>
                  <a:lnTo>
                    <a:pt x="425982" y="1397319"/>
                  </a:lnTo>
                  <a:lnTo>
                    <a:pt x="434237" y="1455272"/>
                  </a:lnTo>
                  <a:lnTo>
                    <a:pt x="444180" y="1516127"/>
                  </a:lnTo>
                  <a:lnTo>
                    <a:pt x="456053" y="1580038"/>
                  </a:lnTo>
                  <a:lnTo>
                    <a:pt x="470097" y="1647164"/>
                  </a:lnTo>
                  <a:lnTo>
                    <a:pt x="486553" y="1717660"/>
                  </a:lnTo>
                  <a:lnTo>
                    <a:pt x="505662" y="1791683"/>
                  </a:lnTo>
                  <a:lnTo>
                    <a:pt x="485950" y="1821797"/>
                  </a:lnTo>
                  <a:lnTo>
                    <a:pt x="454781" y="1846429"/>
                  </a:lnTo>
                  <a:lnTo>
                    <a:pt x="412149" y="1865578"/>
                  </a:lnTo>
                  <a:lnTo>
                    <a:pt x="358049" y="1879245"/>
                  </a:lnTo>
                  <a:lnTo>
                    <a:pt x="286090" y="1892010"/>
                  </a:lnTo>
                  <a:lnTo>
                    <a:pt x="224088" y="1897274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5302449" y="10012552"/>
              <a:ext cx="629285" cy="233679"/>
            </a:xfrm>
            <a:custGeom>
              <a:avLst/>
              <a:gdLst/>
              <a:ahLst/>
              <a:cxnLst/>
              <a:rect l="l" t="t" r="r" b="b"/>
              <a:pathLst>
                <a:path w="629284" h="233679">
                  <a:moveTo>
                    <a:pt x="308470" y="233603"/>
                  </a:moveTo>
                  <a:lnTo>
                    <a:pt x="262197" y="233086"/>
                  </a:lnTo>
                  <a:lnTo>
                    <a:pt x="215413" y="231451"/>
                  </a:lnTo>
                  <a:lnTo>
                    <a:pt x="168619" y="228572"/>
                  </a:lnTo>
                  <a:lnTo>
                    <a:pt x="122318" y="224323"/>
                  </a:lnTo>
                  <a:lnTo>
                    <a:pt x="63939" y="211035"/>
                  </a:lnTo>
                  <a:lnTo>
                    <a:pt x="26255" y="195628"/>
                  </a:lnTo>
                  <a:lnTo>
                    <a:pt x="0" y="161956"/>
                  </a:lnTo>
                  <a:lnTo>
                    <a:pt x="4291" y="148068"/>
                  </a:lnTo>
                  <a:lnTo>
                    <a:pt x="46538" y="110165"/>
                  </a:lnTo>
                  <a:lnTo>
                    <a:pt x="87441" y="89730"/>
                  </a:lnTo>
                  <a:lnTo>
                    <a:pt x="127336" y="76007"/>
                  </a:lnTo>
                  <a:lnTo>
                    <a:pt x="174205" y="67706"/>
                  </a:lnTo>
                  <a:lnTo>
                    <a:pt x="176344" y="96045"/>
                  </a:lnTo>
                  <a:lnTo>
                    <a:pt x="199299" y="114313"/>
                  </a:lnTo>
                  <a:lnTo>
                    <a:pt x="237962" y="123871"/>
                  </a:lnTo>
                  <a:lnTo>
                    <a:pt x="287226" y="126081"/>
                  </a:lnTo>
                  <a:lnTo>
                    <a:pt x="363751" y="119479"/>
                  </a:lnTo>
                  <a:lnTo>
                    <a:pt x="423509" y="104536"/>
                  </a:lnTo>
                  <a:lnTo>
                    <a:pt x="469057" y="84115"/>
                  </a:lnTo>
                  <a:lnTo>
                    <a:pt x="502952" y="61077"/>
                  </a:lnTo>
                  <a:lnTo>
                    <a:pt x="546001" y="18599"/>
                  </a:lnTo>
                  <a:lnTo>
                    <a:pt x="560267" y="4883"/>
                  </a:lnTo>
                  <a:lnTo>
                    <a:pt x="604000" y="65049"/>
                  </a:lnTo>
                  <a:lnTo>
                    <a:pt x="620206" y="121326"/>
                  </a:lnTo>
                  <a:lnTo>
                    <a:pt x="628938" y="173880"/>
                  </a:lnTo>
                  <a:lnTo>
                    <a:pt x="612786" y="189300"/>
                  </a:lnTo>
                  <a:lnTo>
                    <a:pt x="543697" y="213536"/>
                  </a:lnTo>
                  <a:lnTo>
                    <a:pt x="494338" y="222209"/>
                  </a:lnTo>
                  <a:lnTo>
                    <a:pt x="437488" y="228492"/>
                  </a:lnTo>
                  <a:lnTo>
                    <a:pt x="374935" y="232313"/>
                  </a:lnTo>
                  <a:lnTo>
                    <a:pt x="308470" y="233603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5359202" y="8248763"/>
              <a:ext cx="999490" cy="1722120"/>
            </a:xfrm>
            <a:custGeom>
              <a:avLst/>
              <a:gdLst/>
              <a:ahLst/>
              <a:cxnLst/>
              <a:rect l="l" t="t" r="r" b="b"/>
              <a:pathLst>
                <a:path w="999490" h="1722120">
                  <a:moveTo>
                    <a:pt x="999020" y="1577987"/>
                  </a:moveTo>
                  <a:lnTo>
                    <a:pt x="986510" y="1525892"/>
                  </a:lnTo>
                  <a:lnTo>
                    <a:pt x="973836" y="1474889"/>
                  </a:lnTo>
                  <a:lnTo>
                    <a:pt x="960996" y="1424990"/>
                  </a:lnTo>
                  <a:lnTo>
                    <a:pt x="948029" y="1376197"/>
                  </a:lnTo>
                  <a:lnTo>
                    <a:pt x="934948" y="1328534"/>
                  </a:lnTo>
                  <a:lnTo>
                    <a:pt x="921791" y="1282001"/>
                  </a:lnTo>
                  <a:lnTo>
                    <a:pt x="908570" y="1236624"/>
                  </a:lnTo>
                  <a:lnTo>
                    <a:pt x="895299" y="1192403"/>
                  </a:lnTo>
                  <a:lnTo>
                    <a:pt x="882002" y="1149350"/>
                  </a:lnTo>
                  <a:lnTo>
                    <a:pt x="864565" y="1094498"/>
                  </a:lnTo>
                  <a:lnTo>
                    <a:pt x="846861" y="1041412"/>
                  </a:lnTo>
                  <a:lnTo>
                    <a:pt x="828941" y="990130"/>
                  </a:lnTo>
                  <a:lnTo>
                    <a:pt x="810818" y="940638"/>
                  </a:lnTo>
                  <a:lnTo>
                    <a:pt x="792543" y="892975"/>
                  </a:lnTo>
                  <a:lnTo>
                    <a:pt x="774128" y="847128"/>
                  </a:lnTo>
                  <a:lnTo>
                    <a:pt x="755624" y="803122"/>
                  </a:lnTo>
                  <a:lnTo>
                    <a:pt x="737044" y="760971"/>
                  </a:lnTo>
                  <a:lnTo>
                    <a:pt x="718439" y="720674"/>
                  </a:lnTo>
                  <a:lnTo>
                    <a:pt x="723290" y="670877"/>
                  </a:lnTo>
                  <a:lnTo>
                    <a:pt x="727557" y="621055"/>
                  </a:lnTo>
                  <a:lnTo>
                    <a:pt x="731240" y="571207"/>
                  </a:lnTo>
                  <a:lnTo>
                    <a:pt x="734339" y="521322"/>
                  </a:lnTo>
                  <a:lnTo>
                    <a:pt x="736841" y="471436"/>
                  </a:lnTo>
                  <a:lnTo>
                    <a:pt x="738746" y="421525"/>
                  </a:lnTo>
                  <a:lnTo>
                    <a:pt x="740054" y="371614"/>
                  </a:lnTo>
                  <a:lnTo>
                    <a:pt x="740740" y="321703"/>
                  </a:lnTo>
                  <a:lnTo>
                    <a:pt x="740816" y="271792"/>
                  </a:lnTo>
                  <a:lnTo>
                    <a:pt x="740270" y="221894"/>
                  </a:lnTo>
                  <a:lnTo>
                    <a:pt x="739089" y="172021"/>
                  </a:lnTo>
                  <a:lnTo>
                    <a:pt x="737285" y="122161"/>
                  </a:lnTo>
                  <a:lnTo>
                    <a:pt x="734834" y="72339"/>
                  </a:lnTo>
                  <a:lnTo>
                    <a:pt x="730389" y="0"/>
                  </a:lnTo>
                  <a:lnTo>
                    <a:pt x="711796" y="11925"/>
                  </a:lnTo>
                  <a:lnTo>
                    <a:pt x="557796" y="100012"/>
                  </a:lnTo>
                  <a:lnTo>
                    <a:pt x="537679" y="110617"/>
                  </a:lnTo>
                  <a:lnTo>
                    <a:pt x="540893" y="87198"/>
                  </a:lnTo>
                  <a:lnTo>
                    <a:pt x="549592" y="15913"/>
                  </a:lnTo>
                  <a:lnTo>
                    <a:pt x="62915" y="76987"/>
                  </a:lnTo>
                  <a:lnTo>
                    <a:pt x="54635" y="129794"/>
                  </a:lnTo>
                  <a:lnTo>
                    <a:pt x="46761" y="182714"/>
                  </a:lnTo>
                  <a:lnTo>
                    <a:pt x="39319" y="235737"/>
                  </a:lnTo>
                  <a:lnTo>
                    <a:pt x="32346" y="288836"/>
                  </a:lnTo>
                  <a:lnTo>
                    <a:pt x="25869" y="341998"/>
                  </a:lnTo>
                  <a:lnTo>
                    <a:pt x="19913" y="395198"/>
                  </a:lnTo>
                  <a:lnTo>
                    <a:pt x="14528" y="448437"/>
                  </a:lnTo>
                  <a:lnTo>
                    <a:pt x="9728" y="501688"/>
                  </a:lnTo>
                  <a:lnTo>
                    <a:pt x="5626" y="562203"/>
                  </a:lnTo>
                  <a:lnTo>
                    <a:pt x="2641" y="620344"/>
                  </a:lnTo>
                  <a:lnTo>
                    <a:pt x="762" y="676211"/>
                  </a:lnTo>
                  <a:lnTo>
                    <a:pt x="0" y="729869"/>
                  </a:lnTo>
                  <a:lnTo>
                    <a:pt x="330" y="781380"/>
                  </a:lnTo>
                  <a:lnTo>
                    <a:pt x="1778" y="834771"/>
                  </a:lnTo>
                  <a:lnTo>
                    <a:pt x="19888" y="899718"/>
                  </a:lnTo>
                  <a:lnTo>
                    <a:pt x="32512" y="941959"/>
                  </a:lnTo>
                  <a:lnTo>
                    <a:pt x="47459" y="990600"/>
                  </a:lnTo>
                  <a:lnTo>
                    <a:pt x="64706" y="1045591"/>
                  </a:lnTo>
                  <a:lnTo>
                    <a:pt x="110515" y="1188567"/>
                  </a:lnTo>
                  <a:lnTo>
                    <a:pt x="172745" y="1378737"/>
                  </a:lnTo>
                  <a:lnTo>
                    <a:pt x="255676" y="1627974"/>
                  </a:lnTo>
                  <a:lnTo>
                    <a:pt x="277012" y="1682864"/>
                  </a:lnTo>
                  <a:lnTo>
                    <a:pt x="281520" y="1693075"/>
                  </a:lnTo>
                  <a:lnTo>
                    <a:pt x="285153" y="1701927"/>
                  </a:lnTo>
                  <a:lnTo>
                    <a:pt x="290309" y="1716049"/>
                  </a:lnTo>
                  <a:lnTo>
                    <a:pt x="314083" y="1721904"/>
                  </a:lnTo>
                  <a:lnTo>
                    <a:pt x="365302" y="1719846"/>
                  </a:lnTo>
                  <a:lnTo>
                    <a:pt x="425767" y="1711540"/>
                  </a:lnTo>
                  <a:lnTo>
                    <a:pt x="477304" y="1698663"/>
                  </a:lnTo>
                  <a:lnTo>
                    <a:pt x="501700" y="1682864"/>
                  </a:lnTo>
                  <a:lnTo>
                    <a:pt x="486549" y="1615363"/>
                  </a:lnTo>
                  <a:lnTo>
                    <a:pt x="474370" y="1552663"/>
                  </a:lnTo>
                  <a:lnTo>
                    <a:pt x="464731" y="1494205"/>
                  </a:lnTo>
                  <a:lnTo>
                    <a:pt x="457238" y="1439468"/>
                  </a:lnTo>
                  <a:lnTo>
                    <a:pt x="451510" y="1387894"/>
                  </a:lnTo>
                  <a:lnTo>
                    <a:pt x="447141" y="1338961"/>
                  </a:lnTo>
                  <a:lnTo>
                    <a:pt x="443712" y="1292098"/>
                  </a:lnTo>
                  <a:lnTo>
                    <a:pt x="438162" y="1202486"/>
                  </a:lnTo>
                  <a:lnTo>
                    <a:pt x="435216" y="1158633"/>
                  </a:lnTo>
                  <a:lnTo>
                    <a:pt x="430720" y="1101115"/>
                  </a:lnTo>
                  <a:lnTo>
                    <a:pt x="425970" y="1046619"/>
                  </a:lnTo>
                  <a:lnTo>
                    <a:pt x="420382" y="994740"/>
                  </a:lnTo>
                  <a:lnTo>
                    <a:pt x="413385" y="945095"/>
                  </a:lnTo>
                  <a:lnTo>
                    <a:pt x="404380" y="897293"/>
                  </a:lnTo>
                  <a:lnTo>
                    <a:pt x="392785" y="850925"/>
                  </a:lnTo>
                  <a:lnTo>
                    <a:pt x="378028" y="805586"/>
                  </a:lnTo>
                  <a:lnTo>
                    <a:pt x="387096" y="776986"/>
                  </a:lnTo>
                  <a:lnTo>
                    <a:pt x="387400" y="778408"/>
                  </a:lnTo>
                  <a:lnTo>
                    <a:pt x="398983" y="828294"/>
                  </a:lnTo>
                  <a:lnTo>
                    <a:pt x="411276" y="875931"/>
                  </a:lnTo>
                  <a:lnTo>
                    <a:pt x="411276" y="877290"/>
                  </a:lnTo>
                  <a:lnTo>
                    <a:pt x="430034" y="919759"/>
                  </a:lnTo>
                  <a:lnTo>
                    <a:pt x="450443" y="964920"/>
                  </a:lnTo>
                  <a:lnTo>
                    <a:pt x="472630" y="1012799"/>
                  </a:lnTo>
                  <a:lnTo>
                    <a:pt x="496684" y="1063459"/>
                  </a:lnTo>
                  <a:lnTo>
                    <a:pt x="522732" y="1116914"/>
                  </a:lnTo>
                  <a:lnTo>
                    <a:pt x="570395" y="1212291"/>
                  </a:lnTo>
                  <a:lnTo>
                    <a:pt x="612051" y="1294003"/>
                  </a:lnTo>
                  <a:lnTo>
                    <a:pt x="657263" y="1380413"/>
                  </a:lnTo>
                  <a:lnTo>
                    <a:pt x="706018" y="1471549"/>
                  </a:lnTo>
                  <a:lnTo>
                    <a:pt x="758329" y="1567421"/>
                  </a:lnTo>
                  <a:lnTo>
                    <a:pt x="765454" y="1579473"/>
                  </a:lnTo>
                  <a:lnTo>
                    <a:pt x="772452" y="1593278"/>
                  </a:lnTo>
                  <a:lnTo>
                    <a:pt x="778700" y="1608086"/>
                  </a:lnTo>
                  <a:lnTo>
                    <a:pt x="783577" y="1623148"/>
                  </a:lnTo>
                  <a:lnTo>
                    <a:pt x="819861" y="1620380"/>
                  </a:lnTo>
                  <a:lnTo>
                    <a:pt x="887310" y="1608035"/>
                  </a:lnTo>
                  <a:lnTo>
                    <a:pt x="956741" y="1591957"/>
                  </a:lnTo>
                  <a:lnTo>
                    <a:pt x="999020" y="1577987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5737237" y="8542086"/>
              <a:ext cx="243840" cy="512445"/>
            </a:xfrm>
            <a:custGeom>
              <a:avLst/>
              <a:gdLst/>
              <a:ahLst/>
              <a:cxnLst/>
              <a:rect l="l" t="t" r="r" b="b"/>
              <a:pathLst>
                <a:path w="243840" h="512445">
                  <a:moveTo>
                    <a:pt x="0" y="512257"/>
                  </a:moveTo>
                  <a:lnTo>
                    <a:pt x="30063" y="458685"/>
                  </a:lnTo>
                  <a:lnTo>
                    <a:pt x="58594" y="406549"/>
                  </a:lnTo>
                  <a:lnTo>
                    <a:pt x="85573" y="355837"/>
                  </a:lnTo>
                  <a:lnTo>
                    <a:pt x="110982" y="306537"/>
                  </a:lnTo>
                  <a:lnTo>
                    <a:pt x="134803" y="258638"/>
                  </a:lnTo>
                  <a:lnTo>
                    <a:pt x="157018" y="212127"/>
                  </a:lnTo>
                  <a:lnTo>
                    <a:pt x="177606" y="166994"/>
                  </a:lnTo>
                  <a:lnTo>
                    <a:pt x="196551" y="123226"/>
                  </a:lnTo>
                  <a:lnTo>
                    <a:pt x="213833" y="80813"/>
                  </a:lnTo>
                  <a:lnTo>
                    <a:pt x="229435" y="39741"/>
                  </a:lnTo>
                  <a:lnTo>
                    <a:pt x="243337" y="0"/>
                  </a:lnTo>
                </a:path>
              </a:pathLst>
            </a:custGeom>
            <a:ln w="13293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4829122" y="6267281"/>
              <a:ext cx="1438910" cy="2322195"/>
            </a:xfrm>
            <a:custGeom>
              <a:avLst/>
              <a:gdLst/>
              <a:ahLst/>
              <a:cxnLst/>
              <a:rect l="l" t="t" r="r" b="b"/>
              <a:pathLst>
                <a:path w="1438909" h="2322195">
                  <a:moveTo>
                    <a:pt x="912647" y="2321771"/>
                  </a:moveTo>
                  <a:lnTo>
                    <a:pt x="865217" y="2321349"/>
                  </a:lnTo>
                  <a:lnTo>
                    <a:pt x="816791" y="2318618"/>
                  </a:lnTo>
                  <a:lnTo>
                    <a:pt x="767370" y="2313579"/>
                  </a:lnTo>
                  <a:lnTo>
                    <a:pt x="716953" y="2306232"/>
                  </a:lnTo>
                  <a:lnTo>
                    <a:pt x="665541" y="2296579"/>
                  </a:lnTo>
                  <a:lnTo>
                    <a:pt x="613133" y="2284619"/>
                  </a:lnTo>
                  <a:lnTo>
                    <a:pt x="559730" y="2270354"/>
                  </a:lnTo>
                  <a:lnTo>
                    <a:pt x="505331" y="2253785"/>
                  </a:lnTo>
                  <a:lnTo>
                    <a:pt x="449937" y="2234911"/>
                  </a:lnTo>
                  <a:lnTo>
                    <a:pt x="393547" y="2213734"/>
                  </a:lnTo>
                  <a:lnTo>
                    <a:pt x="401389" y="2163449"/>
                  </a:lnTo>
                  <a:lnTo>
                    <a:pt x="417651" y="2063305"/>
                  </a:lnTo>
                  <a:lnTo>
                    <a:pt x="434685" y="1963751"/>
                  </a:lnTo>
                  <a:lnTo>
                    <a:pt x="452492" y="1864813"/>
                  </a:lnTo>
                  <a:lnTo>
                    <a:pt x="471071" y="1766516"/>
                  </a:lnTo>
                  <a:lnTo>
                    <a:pt x="490421" y="1668886"/>
                  </a:lnTo>
                  <a:lnTo>
                    <a:pt x="510544" y="1571949"/>
                  </a:lnTo>
                  <a:lnTo>
                    <a:pt x="531439" y="1475732"/>
                  </a:lnTo>
                  <a:lnTo>
                    <a:pt x="553106" y="1380259"/>
                  </a:lnTo>
                  <a:lnTo>
                    <a:pt x="545137" y="1328004"/>
                  </a:lnTo>
                  <a:lnTo>
                    <a:pt x="533743" y="1277028"/>
                  </a:lnTo>
                  <a:lnTo>
                    <a:pt x="518927" y="1227308"/>
                  </a:lnTo>
                  <a:lnTo>
                    <a:pt x="500691" y="1178821"/>
                  </a:lnTo>
                  <a:lnTo>
                    <a:pt x="479037" y="1131545"/>
                  </a:lnTo>
                  <a:lnTo>
                    <a:pt x="453969" y="1085457"/>
                  </a:lnTo>
                  <a:lnTo>
                    <a:pt x="425490" y="1040534"/>
                  </a:lnTo>
                  <a:lnTo>
                    <a:pt x="392554" y="1030044"/>
                  </a:lnTo>
                  <a:lnTo>
                    <a:pt x="363474" y="1016453"/>
                  </a:lnTo>
                  <a:lnTo>
                    <a:pt x="338134" y="999635"/>
                  </a:lnTo>
                  <a:lnTo>
                    <a:pt x="316417" y="979463"/>
                  </a:lnTo>
                  <a:lnTo>
                    <a:pt x="318165" y="1036893"/>
                  </a:lnTo>
                  <a:lnTo>
                    <a:pt x="314430" y="1091450"/>
                  </a:lnTo>
                  <a:lnTo>
                    <a:pt x="306702" y="1133808"/>
                  </a:lnTo>
                  <a:lnTo>
                    <a:pt x="296472" y="1154640"/>
                  </a:lnTo>
                  <a:lnTo>
                    <a:pt x="240602" y="1161393"/>
                  </a:lnTo>
                  <a:lnTo>
                    <a:pt x="189013" y="1159374"/>
                  </a:lnTo>
                  <a:lnTo>
                    <a:pt x="142253" y="1149515"/>
                  </a:lnTo>
                  <a:lnTo>
                    <a:pt x="100867" y="1132749"/>
                  </a:lnTo>
                  <a:lnTo>
                    <a:pt x="65402" y="1110011"/>
                  </a:lnTo>
                  <a:lnTo>
                    <a:pt x="36404" y="1082232"/>
                  </a:lnTo>
                  <a:lnTo>
                    <a:pt x="14422" y="1050346"/>
                  </a:lnTo>
                  <a:lnTo>
                    <a:pt x="0" y="1015287"/>
                  </a:lnTo>
                  <a:lnTo>
                    <a:pt x="20703" y="980422"/>
                  </a:lnTo>
                  <a:lnTo>
                    <a:pt x="38390" y="939646"/>
                  </a:lnTo>
                  <a:lnTo>
                    <a:pt x="53872" y="894220"/>
                  </a:lnTo>
                  <a:lnTo>
                    <a:pt x="67958" y="845407"/>
                  </a:lnTo>
                  <a:lnTo>
                    <a:pt x="95178" y="742672"/>
                  </a:lnTo>
                  <a:lnTo>
                    <a:pt x="109930" y="691275"/>
                  </a:lnTo>
                  <a:lnTo>
                    <a:pt x="126525" y="641542"/>
                  </a:lnTo>
                  <a:lnTo>
                    <a:pt x="145769" y="594735"/>
                  </a:lnTo>
                  <a:lnTo>
                    <a:pt x="168474" y="552118"/>
                  </a:lnTo>
                  <a:lnTo>
                    <a:pt x="195449" y="514953"/>
                  </a:lnTo>
                  <a:lnTo>
                    <a:pt x="226097" y="490956"/>
                  </a:lnTo>
                  <a:lnTo>
                    <a:pt x="273475" y="465052"/>
                  </a:lnTo>
                  <a:lnTo>
                    <a:pt x="328132" y="439467"/>
                  </a:lnTo>
                  <a:lnTo>
                    <a:pt x="380620" y="416425"/>
                  </a:lnTo>
                  <a:lnTo>
                    <a:pt x="421491" y="398151"/>
                  </a:lnTo>
                  <a:lnTo>
                    <a:pt x="482673" y="380335"/>
                  </a:lnTo>
                  <a:lnTo>
                    <a:pt x="542716" y="368901"/>
                  </a:lnTo>
                  <a:lnTo>
                    <a:pt x="644158" y="354408"/>
                  </a:lnTo>
                  <a:lnTo>
                    <a:pt x="677946" y="345967"/>
                  </a:lnTo>
                  <a:lnTo>
                    <a:pt x="695369" y="333141"/>
                  </a:lnTo>
                  <a:lnTo>
                    <a:pt x="683634" y="305088"/>
                  </a:lnTo>
                  <a:lnTo>
                    <a:pt x="670282" y="265104"/>
                  </a:lnTo>
                  <a:lnTo>
                    <a:pt x="658177" y="222640"/>
                  </a:lnTo>
                  <a:lnTo>
                    <a:pt x="650181" y="187152"/>
                  </a:lnTo>
                  <a:lnTo>
                    <a:pt x="683980" y="130325"/>
                  </a:lnTo>
                  <a:lnTo>
                    <a:pt x="716520" y="85389"/>
                  </a:lnTo>
                  <a:lnTo>
                    <a:pt x="748824" y="51227"/>
                  </a:lnTo>
                  <a:lnTo>
                    <a:pt x="781918" y="26724"/>
                  </a:lnTo>
                  <a:lnTo>
                    <a:pt x="816823" y="10763"/>
                  </a:lnTo>
                  <a:lnTo>
                    <a:pt x="854565" y="2226"/>
                  </a:lnTo>
                  <a:lnTo>
                    <a:pt x="896168" y="0"/>
                  </a:lnTo>
                  <a:lnTo>
                    <a:pt x="916617" y="66462"/>
                  </a:lnTo>
                  <a:lnTo>
                    <a:pt x="931889" y="123055"/>
                  </a:lnTo>
                  <a:lnTo>
                    <a:pt x="942683" y="171575"/>
                  </a:lnTo>
                  <a:lnTo>
                    <a:pt x="949695" y="213820"/>
                  </a:lnTo>
                  <a:lnTo>
                    <a:pt x="955165" y="286670"/>
                  </a:lnTo>
                  <a:lnTo>
                    <a:pt x="955018" y="320870"/>
                  </a:lnTo>
                  <a:lnTo>
                    <a:pt x="952446" y="393804"/>
                  </a:lnTo>
                  <a:lnTo>
                    <a:pt x="951415" y="436132"/>
                  </a:lnTo>
                  <a:lnTo>
                    <a:pt x="951486" y="484764"/>
                  </a:lnTo>
                  <a:lnTo>
                    <a:pt x="953354" y="541496"/>
                  </a:lnTo>
                  <a:lnTo>
                    <a:pt x="957378" y="599833"/>
                  </a:lnTo>
                  <a:lnTo>
                    <a:pt x="963643" y="656137"/>
                  </a:lnTo>
                  <a:lnTo>
                    <a:pt x="972149" y="710415"/>
                  </a:lnTo>
                  <a:lnTo>
                    <a:pt x="982895" y="762671"/>
                  </a:lnTo>
                  <a:lnTo>
                    <a:pt x="995882" y="812912"/>
                  </a:lnTo>
                  <a:lnTo>
                    <a:pt x="1011110" y="861143"/>
                  </a:lnTo>
                  <a:lnTo>
                    <a:pt x="1028578" y="907371"/>
                  </a:lnTo>
                  <a:lnTo>
                    <a:pt x="1048288" y="951602"/>
                  </a:lnTo>
                  <a:lnTo>
                    <a:pt x="1070237" y="993840"/>
                  </a:lnTo>
                  <a:lnTo>
                    <a:pt x="1094428" y="1034093"/>
                  </a:lnTo>
                  <a:lnTo>
                    <a:pt x="1120859" y="1072365"/>
                  </a:lnTo>
                  <a:lnTo>
                    <a:pt x="1157763" y="1114565"/>
                  </a:lnTo>
                  <a:lnTo>
                    <a:pt x="1191341" y="1157547"/>
                  </a:lnTo>
                  <a:lnTo>
                    <a:pt x="1221596" y="1201320"/>
                  </a:lnTo>
                  <a:lnTo>
                    <a:pt x="1248525" y="1245894"/>
                  </a:lnTo>
                  <a:lnTo>
                    <a:pt x="1272130" y="1291279"/>
                  </a:lnTo>
                  <a:lnTo>
                    <a:pt x="1292410" y="1337483"/>
                  </a:lnTo>
                  <a:lnTo>
                    <a:pt x="1309364" y="1384515"/>
                  </a:lnTo>
                  <a:lnTo>
                    <a:pt x="1322994" y="1432384"/>
                  </a:lnTo>
                  <a:lnTo>
                    <a:pt x="1333297" y="1481101"/>
                  </a:lnTo>
                  <a:lnTo>
                    <a:pt x="1340275" y="1530673"/>
                  </a:lnTo>
                  <a:lnTo>
                    <a:pt x="1343927" y="1581110"/>
                  </a:lnTo>
                  <a:lnTo>
                    <a:pt x="1344252" y="1632422"/>
                  </a:lnTo>
                  <a:lnTo>
                    <a:pt x="1345572" y="1681720"/>
                  </a:lnTo>
                  <a:lnTo>
                    <a:pt x="1348717" y="1730849"/>
                  </a:lnTo>
                  <a:lnTo>
                    <a:pt x="1353680" y="1779800"/>
                  </a:lnTo>
                  <a:lnTo>
                    <a:pt x="1360452" y="1828566"/>
                  </a:lnTo>
                  <a:lnTo>
                    <a:pt x="1369028" y="1877139"/>
                  </a:lnTo>
                  <a:lnTo>
                    <a:pt x="1379398" y="1925512"/>
                  </a:lnTo>
                  <a:lnTo>
                    <a:pt x="1391555" y="1973676"/>
                  </a:lnTo>
                  <a:lnTo>
                    <a:pt x="1405493" y="2021624"/>
                  </a:lnTo>
                  <a:lnTo>
                    <a:pt x="1421203" y="2069348"/>
                  </a:lnTo>
                  <a:lnTo>
                    <a:pt x="1438679" y="2116840"/>
                  </a:lnTo>
                  <a:lnTo>
                    <a:pt x="1404186" y="2146496"/>
                  </a:lnTo>
                  <a:lnTo>
                    <a:pt x="1368697" y="2173834"/>
                  </a:lnTo>
                  <a:lnTo>
                    <a:pt x="1332214" y="2198855"/>
                  </a:lnTo>
                  <a:lnTo>
                    <a:pt x="1294736" y="2221559"/>
                  </a:lnTo>
                  <a:lnTo>
                    <a:pt x="1256262" y="2241947"/>
                  </a:lnTo>
                  <a:lnTo>
                    <a:pt x="1216794" y="2260021"/>
                  </a:lnTo>
                  <a:lnTo>
                    <a:pt x="1176330" y="2275780"/>
                  </a:lnTo>
                  <a:lnTo>
                    <a:pt x="1134871" y="2289225"/>
                  </a:lnTo>
                  <a:lnTo>
                    <a:pt x="1092417" y="2300358"/>
                  </a:lnTo>
                  <a:lnTo>
                    <a:pt x="1048967" y="2309178"/>
                  </a:lnTo>
                  <a:lnTo>
                    <a:pt x="1004523" y="2315686"/>
                  </a:lnTo>
                  <a:lnTo>
                    <a:pt x="959083" y="2319884"/>
                  </a:lnTo>
                  <a:lnTo>
                    <a:pt x="912647" y="2321771"/>
                  </a:lnTo>
                  <a:close/>
                </a:path>
              </a:pathLst>
            </a:custGeom>
            <a:solidFill>
              <a:srgbClr val="F9DF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4948791" y="6068382"/>
              <a:ext cx="487045" cy="630555"/>
            </a:xfrm>
            <a:custGeom>
              <a:avLst/>
              <a:gdLst/>
              <a:ahLst/>
              <a:cxnLst/>
              <a:rect l="l" t="t" r="r" b="b"/>
              <a:pathLst>
                <a:path w="487044" h="630554">
                  <a:moveTo>
                    <a:pt x="375301" y="630080"/>
                  </a:moveTo>
                  <a:lnTo>
                    <a:pt x="329597" y="628603"/>
                  </a:lnTo>
                  <a:lnTo>
                    <a:pt x="301821" y="615662"/>
                  </a:lnTo>
                  <a:lnTo>
                    <a:pt x="294750" y="548771"/>
                  </a:lnTo>
                  <a:lnTo>
                    <a:pt x="276222" y="506643"/>
                  </a:lnTo>
                  <a:lnTo>
                    <a:pt x="247224" y="485171"/>
                  </a:lnTo>
                  <a:lnTo>
                    <a:pt x="208745" y="480249"/>
                  </a:lnTo>
                  <a:lnTo>
                    <a:pt x="156325" y="485122"/>
                  </a:lnTo>
                  <a:lnTo>
                    <a:pt x="113436" y="478490"/>
                  </a:lnTo>
                  <a:lnTo>
                    <a:pt x="80078" y="460354"/>
                  </a:lnTo>
                  <a:lnTo>
                    <a:pt x="56250" y="430718"/>
                  </a:lnTo>
                  <a:lnTo>
                    <a:pt x="41954" y="389584"/>
                  </a:lnTo>
                  <a:lnTo>
                    <a:pt x="37188" y="336955"/>
                  </a:lnTo>
                  <a:lnTo>
                    <a:pt x="33437" y="301549"/>
                  </a:lnTo>
                  <a:lnTo>
                    <a:pt x="26073" y="270746"/>
                  </a:lnTo>
                  <a:lnTo>
                    <a:pt x="14970" y="244171"/>
                  </a:lnTo>
                  <a:lnTo>
                    <a:pt x="0" y="221450"/>
                  </a:lnTo>
                  <a:lnTo>
                    <a:pt x="1639" y="178147"/>
                  </a:lnTo>
                  <a:lnTo>
                    <a:pt x="7870" y="139878"/>
                  </a:lnTo>
                  <a:lnTo>
                    <a:pt x="32412" y="77946"/>
                  </a:lnTo>
                  <a:lnTo>
                    <a:pt x="70230" y="34655"/>
                  </a:lnTo>
                  <a:lnTo>
                    <a:pt x="117929" y="9006"/>
                  </a:lnTo>
                  <a:lnTo>
                    <a:pt x="172117" y="0"/>
                  </a:lnTo>
                  <a:lnTo>
                    <a:pt x="200583" y="1426"/>
                  </a:lnTo>
                  <a:lnTo>
                    <a:pt x="258139" y="15512"/>
                  </a:lnTo>
                  <a:lnTo>
                    <a:pt x="313697" y="43745"/>
                  </a:lnTo>
                  <a:lnTo>
                    <a:pt x="363864" y="85125"/>
                  </a:lnTo>
                  <a:lnTo>
                    <a:pt x="405245" y="138655"/>
                  </a:lnTo>
                  <a:lnTo>
                    <a:pt x="434447" y="203335"/>
                  </a:lnTo>
                  <a:lnTo>
                    <a:pt x="448075" y="278167"/>
                  </a:lnTo>
                  <a:lnTo>
                    <a:pt x="447987" y="319077"/>
                  </a:lnTo>
                  <a:lnTo>
                    <a:pt x="442734" y="362151"/>
                  </a:lnTo>
                  <a:lnTo>
                    <a:pt x="453149" y="416666"/>
                  </a:lnTo>
                  <a:lnTo>
                    <a:pt x="464192" y="470807"/>
                  </a:lnTo>
                  <a:lnTo>
                    <a:pt x="486623" y="578490"/>
                  </a:lnTo>
                  <a:lnTo>
                    <a:pt x="467149" y="603747"/>
                  </a:lnTo>
                  <a:lnTo>
                    <a:pt x="425597" y="621369"/>
                  </a:lnTo>
                  <a:lnTo>
                    <a:pt x="375301" y="630080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4933320" y="6027496"/>
              <a:ext cx="711835" cy="1009650"/>
            </a:xfrm>
            <a:custGeom>
              <a:avLst/>
              <a:gdLst/>
              <a:ahLst/>
              <a:cxnLst/>
              <a:rect l="l" t="t" r="r" b="b"/>
              <a:pathLst>
                <a:path w="711834" h="1009650">
                  <a:moveTo>
                    <a:pt x="434255" y="1009155"/>
                  </a:moveTo>
                  <a:lnTo>
                    <a:pt x="393646" y="1002639"/>
                  </a:lnTo>
                  <a:lnTo>
                    <a:pt x="354534" y="988341"/>
                  </a:lnTo>
                  <a:lnTo>
                    <a:pt x="306334" y="958560"/>
                  </a:lnTo>
                  <a:lnTo>
                    <a:pt x="274791" y="925394"/>
                  </a:lnTo>
                  <a:lnTo>
                    <a:pt x="253959" y="889432"/>
                  </a:lnTo>
                  <a:lnTo>
                    <a:pt x="237892" y="851261"/>
                  </a:lnTo>
                  <a:lnTo>
                    <a:pt x="220646" y="811472"/>
                  </a:lnTo>
                  <a:lnTo>
                    <a:pt x="196273" y="770653"/>
                  </a:lnTo>
                  <a:lnTo>
                    <a:pt x="163207" y="738816"/>
                  </a:lnTo>
                  <a:lnTo>
                    <a:pt x="127142" y="726846"/>
                  </a:lnTo>
                  <a:lnTo>
                    <a:pt x="153076" y="670877"/>
                  </a:lnTo>
                  <a:lnTo>
                    <a:pt x="175017" y="618379"/>
                  </a:lnTo>
                  <a:lnTo>
                    <a:pt x="192965" y="569360"/>
                  </a:lnTo>
                  <a:lnTo>
                    <a:pt x="216209" y="493386"/>
                  </a:lnTo>
                  <a:lnTo>
                    <a:pt x="217490" y="457266"/>
                  </a:lnTo>
                  <a:lnTo>
                    <a:pt x="211789" y="417643"/>
                  </a:lnTo>
                  <a:lnTo>
                    <a:pt x="200130" y="376693"/>
                  </a:lnTo>
                  <a:lnTo>
                    <a:pt x="183541" y="336592"/>
                  </a:lnTo>
                  <a:lnTo>
                    <a:pt x="163045" y="299514"/>
                  </a:lnTo>
                  <a:lnTo>
                    <a:pt x="139669" y="267634"/>
                  </a:lnTo>
                  <a:lnTo>
                    <a:pt x="88377" y="228169"/>
                  </a:lnTo>
                  <a:lnTo>
                    <a:pt x="62512" y="224935"/>
                  </a:lnTo>
                  <a:lnTo>
                    <a:pt x="37868" y="235598"/>
                  </a:lnTo>
                  <a:lnTo>
                    <a:pt x="15471" y="262336"/>
                  </a:lnTo>
                  <a:lnTo>
                    <a:pt x="4675" y="233085"/>
                  </a:lnTo>
                  <a:lnTo>
                    <a:pt x="0" y="203456"/>
                  </a:lnTo>
                  <a:lnTo>
                    <a:pt x="1060" y="174079"/>
                  </a:lnTo>
                  <a:lnTo>
                    <a:pt x="7472" y="145586"/>
                  </a:lnTo>
                  <a:lnTo>
                    <a:pt x="42277" y="83117"/>
                  </a:lnTo>
                  <a:lnTo>
                    <a:pt x="69592" y="55788"/>
                  </a:lnTo>
                  <a:lnTo>
                    <a:pt x="102420" y="32634"/>
                  </a:lnTo>
                  <a:lnTo>
                    <a:pt x="139938" y="14832"/>
                  </a:lnTo>
                  <a:lnTo>
                    <a:pt x="181326" y="3562"/>
                  </a:lnTo>
                  <a:lnTo>
                    <a:pt x="225760" y="0"/>
                  </a:lnTo>
                  <a:lnTo>
                    <a:pt x="272420" y="5324"/>
                  </a:lnTo>
                  <a:lnTo>
                    <a:pt x="320483" y="20713"/>
                  </a:lnTo>
                  <a:lnTo>
                    <a:pt x="369129" y="47344"/>
                  </a:lnTo>
                  <a:lnTo>
                    <a:pt x="399610" y="71776"/>
                  </a:lnTo>
                  <a:lnTo>
                    <a:pt x="427645" y="101709"/>
                  </a:lnTo>
                  <a:lnTo>
                    <a:pt x="453889" y="136958"/>
                  </a:lnTo>
                  <a:lnTo>
                    <a:pt x="478992" y="177338"/>
                  </a:lnTo>
                  <a:lnTo>
                    <a:pt x="503607" y="222662"/>
                  </a:lnTo>
                  <a:lnTo>
                    <a:pt x="528386" y="272744"/>
                  </a:lnTo>
                  <a:lnTo>
                    <a:pt x="553982" y="327398"/>
                  </a:lnTo>
                  <a:lnTo>
                    <a:pt x="591315" y="408111"/>
                  </a:lnTo>
                  <a:lnTo>
                    <a:pt x="611172" y="451699"/>
                  </a:lnTo>
                  <a:lnTo>
                    <a:pt x="631262" y="498272"/>
                  </a:lnTo>
                  <a:lnTo>
                    <a:pt x="651165" y="548451"/>
                  </a:lnTo>
                  <a:lnTo>
                    <a:pt x="670460" y="602858"/>
                  </a:lnTo>
                  <a:lnTo>
                    <a:pt x="688726" y="662116"/>
                  </a:lnTo>
                  <a:lnTo>
                    <a:pt x="705543" y="726846"/>
                  </a:lnTo>
                  <a:lnTo>
                    <a:pt x="711749" y="769090"/>
                  </a:lnTo>
                  <a:lnTo>
                    <a:pt x="708905" y="809693"/>
                  </a:lnTo>
                  <a:lnTo>
                    <a:pt x="697969" y="848097"/>
                  </a:lnTo>
                  <a:lnTo>
                    <a:pt x="679901" y="883744"/>
                  </a:lnTo>
                  <a:lnTo>
                    <a:pt x="655659" y="916074"/>
                  </a:lnTo>
                  <a:lnTo>
                    <a:pt x="626202" y="944531"/>
                  </a:lnTo>
                  <a:lnTo>
                    <a:pt x="592489" y="968554"/>
                  </a:lnTo>
                  <a:lnTo>
                    <a:pt x="555479" y="987587"/>
                  </a:lnTo>
                  <a:lnTo>
                    <a:pt x="516131" y="1001070"/>
                  </a:lnTo>
                  <a:lnTo>
                    <a:pt x="475403" y="1008446"/>
                  </a:lnTo>
                  <a:lnTo>
                    <a:pt x="434255" y="1009155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7044580" y="551364"/>
            <a:ext cx="395922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0" spc="925" dirty="0">
                <a:solidFill>
                  <a:srgbClr val="822A99"/>
                </a:solidFill>
                <a:latin typeface="Lucida Sans Unicode"/>
                <a:cs typeface="Lucida Sans Unicode"/>
              </a:rPr>
              <a:t>03</a:t>
            </a:r>
            <a:r>
              <a:rPr sz="3200" b="0" spc="415" dirty="0">
                <a:solidFill>
                  <a:srgbClr val="822A99"/>
                </a:solidFill>
                <a:latin typeface="Lucida Sans Unicode"/>
                <a:cs typeface="Lucida Sans Unicode"/>
              </a:rPr>
              <a:t> </a:t>
            </a:r>
            <a:r>
              <a:rPr sz="4500" spc="220" dirty="0">
                <a:solidFill>
                  <a:srgbClr val="822A99"/>
                </a:solidFill>
              </a:rPr>
              <a:t>ЗАДАНИЕ</a:t>
            </a:r>
            <a:endParaRPr sz="4500">
              <a:latin typeface="Lucida Sans Unicode"/>
              <a:cs typeface="Lucida Sans Unicode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53512" y="5388531"/>
            <a:ext cx="3318510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515" dirty="0">
                <a:solidFill>
                  <a:srgbClr val="E12B9E"/>
                </a:solidFill>
                <a:latin typeface="Arial"/>
                <a:cs typeface="Arial"/>
              </a:rPr>
              <a:t>И</a:t>
            </a:r>
            <a:r>
              <a:rPr sz="3250" b="1" spc="315" dirty="0">
                <a:solidFill>
                  <a:srgbClr val="E12B9E"/>
                </a:solidFill>
                <a:latin typeface="Arial"/>
                <a:cs typeface="Arial"/>
              </a:rPr>
              <a:t>Н</a:t>
            </a:r>
            <a:r>
              <a:rPr sz="3250" b="1" spc="515" dirty="0">
                <a:solidFill>
                  <a:srgbClr val="E12B9E"/>
                </a:solidFill>
                <a:latin typeface="Arial"/>
                <a:cs typeface="Arial"/>
              </a:rPr>
              <a:t>И</a:t>
            </a:r>
            <a:r>
              <a:rPr sz="3250" b="1" spc="340" dirty="0">
                <a:solidFill>
                  <a:srgbClr val="E12B9E"/>
                </a:solidFill>
                <a:latin typeface="Arial"/>
                <a:cs typeface="Arial"/>
              </a:rPr>
              <a:t>Ц</a:t>
            </a:r>
            <a:r>
              <a:rPr sz="3250" b="1" spc="515" dirty="0">
                <a:solidFill>
                  <a:srgbClr val="E12B9E"/>
                </a:solidFill>
                <a:latin typeface="Arial"/>
                <a:cs typeface="Arial"/>
              </a:rPr>
              <a:t>И</a:t>
            </a:r>
            <a:r>
              <a:rPr sz="3250" b="1" spc="70" dirty="0">
                <a:solidFill>
                  <a:srgbClr val="E12B9E"/>
                </a:solidFill>
                <a:latin typeface="Arial"/>
                <a:cs typeface="Arial"/>
              </a:rPr>
              <a:t>АТ</a:t>
            </a:r>
            <a:r>
              <a:rPr sz="3250" b="1" spc="515" dirty="0">
                <a:solidFill>
                  <a:srgbClr val="E12B9E"/>
                </a:solidFill>
                <a:latin typeface="Arial"/>
                <a:cs typeface="Arial"/>
              </a:rPr>
              <a:t>И</a:t>
            </a:r>
            <a:r>
              <a:rPr sz="3250" b="1" spc="10" dirty="0">
                <a:solidFill>
                  <a:srgbClr val="E12B9E"/>
                </a:solidFill>
                <a:latin typeface="Arial"/>
                <a:cs typeface="Arial"/>
              </a:rPr>
              <a:t>В</a:t>
            </a:r>
            <a:r>
              <a:rPr sz="3250" b="1" spc="-90" dirty="0">
                <a:solidFill>
                  <a:srgbClr val="E12B9E"/>
                </a:solidFill>
                <a:latin typeface="Arial"/>
                <a:cs typeface="Arial"/>
              </a:rPr>
              <a:t>А</a:t>
            </a:r>
            <a:endParaRPr sz="32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233876" y="3385132"/>
            <a:ext cx="3265170" cy="979805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060450" marR="5080" indent="-1048385">
              <a:lnSpc>
                <a:spcPts val="3579"/>
              </a:lnSpc>
              <a:spcBef>
                <a:spcPts val="509"/>
              </a:spcBef>
            </a:pPr>
            <a:r>
              <a:rPr sz="3250" b="1" spc="-105" dirty="0">
                <a:solidFill>
                  <a:srgbClr val="E12B9E"/>
                </a:solidFill>
                <a:latin typeface="Arial"/>
                <a:cs typeface="Arial"/>
              </a:rPr>
              <a:t>С</a:t>
            </a:r>
            <a:r>
              <a:rPr sz="3250" b="1" spc="235" dirty="0">
                <a:solidFill>
                  <a:srgbClr val="E12B9E"/>
                </a:solidFill>
                <a:latin typeface="Arial"/>
                <a:cs typeface="Arial"/>
              </a:rPr>
              <a:t>О</a:t>
            </a:r>
            <a:r>
              <a:rPr sz="3250" b="1" spc="340" dirty="0">
                <a:solidFill>
                  <a:srgbClr val="E12B9E"/>
                </a:solidFill>
                <a:latin typeface="Arial"/>
                <a:cs typeface="Arial"/>
              </a:rPr>
              <a:t>Ц</a:t>
            </a:r>
            <a:r>
              <a:rPr sz="3250" b="1" spc="515" dirty="0">
                <a:solidFill>
                  <a:srgbClr val="E12B9E"/>
                </a:solidFill>
                <a:latin typeface="Arial"/>
                <a:cs typeface="Arial"/>
              </a:rPr>
              <a:t>И</a:t>
            </a:r>
            <a:r>
              <a:rPr sz="3250" b="1" spc="70" dirty="0">
                <a:solidFill>
                  <a:srgbClr val="E12B9E"/>
                </a:solidFill>
                <a:latin typeface="Arial"/>
                <a:cs typeface="Arial"/>
              </a:rPr>
              <a:t>А</a:t>
            </a:r>
            <a:r>
              <a:rPr sz="3250" b="1" spc="315" dirty="0">
                <a:solidFill>
                  <a:srgbClr val="E12B9E"/>
                </a:solidFill>
                <a:latin typeface="Arial"/>
                <a:cs typeface="Arial"/>
              </a:rPr>
              <a:t>Л</a:t>
            </a:r>
            <a:r>
              <a:rPr sz="3250" b="1" spc="-90" dirty="0">
                <a:solidFill>
                  <a:srgbClr val="E12B9E"/>
                </a:solidFill>
                <a:latin typeface="Arial"/>
                <a:cs typeface="Arial"/>
              </a:rPr>
              <a:t>Ь</a:t>
            </a:r>
            <a:r>
              <a:rPr sz="3250" b="1" spc="315" dirty="0">
                <a:solidFill>
                  <a:srgbClr val="E12B9E"/>
                </a:solidFill>
                <a:latin typeface="Arial"/>
                <a:cs typeface="Arial"/>
              </a:rPr>
              <a:t>Н</a:t>
            </a:r>
            <a:r>
              <a:rPr sz="3250" b="1" spc="-60" dirty="0">
                <a:solidFill>
                  <a:srgbClr val="E12B9E"/>
                </a:solidFill>
                <a:latin typeface="Arial"/>
                <a:cs typeface="Arial"/>
              </a:rPr>
              <a:t>Ы</a:t>
            </a:r>
            <a:r>
              <a:rPr sz="3250" b="1" spc="-204" dirty="0">
                <a:solidFill>
                  <a:srgbClr val="E12B9E"/>
                </a:solidFill>
                <a:latin typeface="Arial"/>
                <a:cs typeface="Arial"/>
              </a:rPr>
              <a:t>Е  </a:t>
            </a:r>
            <a:r>
              <a:rPr sz="3250" b="1" spc="35" dirty="0">
                <a:solidFill>
                  <a:srgbClr val="E12B9E"/>
                </a:solidFill>
                <a:latin typeface="Arial"/>
                <a:cs typeface="Arial"/>
              </a:rPr>
              <a:t>СЕТИ</a:t>
            </a:r>
            <a:endParaRPr sz="32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56265" y="6609284"/>
            <a:ext cx="2771775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120" dirty="0">
                <a:solidFill>
                  <a:srgbClr val="E12B9E"/>
                </a:solidFill>
                <a:latin typeface="Arial"/>
                <a:cs typeface="Arial"/>
              </a:rPr>
              <a:t>ЛИДЕРСТВО</a:t>
            </a:r>
            <a:endParaRPr sz="32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456747" y="4893701"/>
            <a:ext cx="2384425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540" dirty="0">
                <a:solidFill>
                  <a:srgbClr val="E12B9E"/>
                </a:solidFill>
                <a:latin typeface="Arial"/>
                <a:cs typeface="Arial"/>
              </a:rPr>
              <a:t>М</a:t>
            </a:r>
            <a:r>
              <a:rPr sz="3250" b="1" spc="70" dirty="0">
                <a:solidFill>
                  <a:srgbClr val="E12B9E"/>
                </a:solidFill>
                <a:latin typeface="Arial"/>
                <a:cs typeface="Arial"/>
              </a:rPr>
              <a:t>А</a:t>
            </a:r>
            <a:r>
              <a:rPr sz="3250" b="1" spc="45" dirty="0">
                <a:solidFill>
                  <a:srgbClr val="E12B9E"/>
                </a:solidFill>
                <a:latin typeface="Arial"/>
                <a:cs typeface="Arial"/>
              </a:rPr>
              <a:t>Р</a:t>
            </a:r>
            <a:r>
              <a:rPr sz="3250" b="1" spc="70" dirty="0">
                <a:solidFill>
                  <a:srgbClr val="E12B9E"/>
                </a:solidFill>
                <a:latin typeface="Arial"/>
                <a:cs typeface="Arial"/>
              </a:rPr>
              <a:t>А</a:t>
            </a:r>
            <a:r>
              <a:rPr sz="3250" b="1" spc="200" dirty="0">
                <a:solidFill>
                  <a:srgbClr val="E12B9E"/>
                </a:solidFill>
                <a:latin typeface="Arial"/>
                <a:cs typeface="Arial"/>
              </a:rPr>
              <a:t>Ф</a:t>
            </a:r>
            <a:r>
              <a:rPr sz="3250" b="1" spc="235" dirty="0">
                <a:solidFill>
                  <a:srgbClr val="E12B9E"/>
                </a:solidFill>
                <a:latin typeface="Arial"/>
                <a:cs typeface="Arial"/>
              </a:rPr>
              <a:t>О</a:t>
            </a:r>
            <a:r>
              <a:rPr sz="3250" b="1" spc="155" dirty="0">
                <a:solidFill>
                  <a:srgbClr val="E12B9E"/>
                </a:solidFill>
                <a:latin typeface="Arial"/>
                <a:cs typeface="Arial"/>
              </a:rPr>
              <a:t>Н</a:t>
            </a:r>
            <a:endParaRPr sz="325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979664" y="3861245"/>
            <a:ext cx="2698750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160" dirty="0">
                <a:solidFill>
                  <a:srgbClr val="E12B9E"/>
                </a:solidFill>
                <a:latin typeface="Arial"/>
                <a:cs typeface="Arial"/>
              </a:rPr>
              <a:t>ИНТЕЛЛЕКТ</a:t>
            </a:r>
            <a:endParaRPr sz="32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508276" y="4832182"/>
            <a:ext cx="1577340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260" dirty="0">
                <a:solidFill>
                  <a:srgbClr val="E12B9E"/>
                </a:solidFill>
                <a:latin typeface="Arial"/>
                <a:cs typeface="Arial"/>
              </a:rPr>
              <a:t>П</a:t>
            </a:r>
            <a:r>
              <a:rPr sz="3250" b="1" spc="45" dirty="0">
                <a:solidFill>
                  <a:srgbClr val="E12B9E"/>
                </a:solidFill>
                <a:latin typeface="Arial"/>
                <a:cs typeface="Arial"/>
              </a:rPr>
              <a:t>Р</a:t>
            </a:r>
            <a:r>
              <a:rPr sz="3250" b="1" spc="70" dirty="0">
                <a:solidFill>
                  <a:srgbClr val="E12B9E"/>
                </a:solidFill>
                <a:latin typeface="Arial"/>
                <a:cs typeface="Arial"/>
              </a:rPr>
              <a:t>А</a:t>
            </a:r>
            <a:r>
              <a:rPr sz="3250" b="1" spc="10" dirty="0">
                <a:solidFill>
                  <a:srgbClr val="E12B9E"/>
                </a:solidFill>
                <a:latin typeface="Arial"/>
                <a:cs typeface="Arial"/>
              </a:rPr>
              <a:t>В</a:t>
            </a:r>
            <a:r>
              <a:rPr sz="3250" b="1" spc="75" dirty="0">
                <a:solidFill>
                  <a:srgbClr val="E12B9E"/>
                </a:solidFill>
                <a:latin typeface="Arial"/>
                <a:cs typeface="Arial"/>
              </a:rPr>
              <a:t>О</a:t>
            </a:r>
            <a:endParaRPr sz="32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57574" y="3366046"/>
            <a:ext cx="3030220" cy="14960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58419" algn="r">
              <a:lnSpc>
                <a:spcPct val="100000"/>
              </a:lnSpc>
              <a:spcBef>
                <a:spcPts val="125"/>
              </a:spcBef>
            </a:pPr>
            <a:r>
              <a:rPr sz="3250" b="1" spc="50" dirty="0">
                <a:solidFill>
                  <a:srgbClr val="E12B9E"/>
                </a:solidFill>
                <a:latin typeface="Arial"/>
                <a:cs typeface="Arial"/>
              </a:rPr>
              <a:t>ТВОРЧЕСТВО</a:t>
            </a:r>
            <a:endParaRPr sz="325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3745"/>
              </a:spcBef>
            </a:pPr>
            <a:r>
              <a:rPr sz="3250" b="1" spc="210" dirty="0">
                <a:solidFill>
                  <a:srgbClr val="E12B9E"/>
                </a:solidFill>
                <a:latin typeface="Arial"/>
                <a:cs typeface="Arial"/>
              </a:rPr>
              <a:t>ЭКОЛОГИЯ</a:t>
            </a:r>
            <a:endParaRPr sz="325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557136" y="8171581"/>
            <a:ext cx="1516380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-105" dirty="0">
                <a:solidFill>
                  <a:srgbClr val="E12B9E"/>
                </a:solidFill>
                <a:latin typeface="Arial"/>
                <a:cs typeface="Arial"/>
              </a:rPr>
              <a:t>С</a:t>
            </a:r>
            <a:r>
              <a:rPr sz="3250" b="1" spc="260" dirty="0">
                <a:solidFill>
                  <a:srgbClr val="E12B9E"/>
                </a:solidFill>
                <a:latin typeface="Arial"/>
                <a:cs typeface="Arial"/>
              </a:rPr>
              <a:t>П</a:t>
            </a:r>
            <a:r>
              <a:rPr sz="3250" b="1" spc="235" dirty="0">
                <a:solidFill>
                  <a:srgbClr val="E12B9E"/>
                </a:solidFill>
                <a:latin typeface="Arial"/>
                <a:cs typeface="Arial"/>
              </a:rPr>
              <a:t>О</a:t>
            </a:r>
            <a:r>
              <a:rPr sz="3250" b="1" spc="45" dirty="0">
                <a:solidFill>
                  <a:srgbClr val="E12B9E"/>
                </a:solidFill>
                <a:latin typeface="Arial"/>
                <a:cs typeface="Arial"/>
              </a:rPr>
              <a:t>Р</a:t>
            </a:r>
            <a:r>
              <a:rPr sz="3250" b="1" spc="-90" dirty="0">
                <a:solidFill>
                  <a:srgbClr val="E12B9E"/>
                </a:solidFill>
                <a:latin typeface="Arial"/>
                <a:cs typeface="Arial"/>
              </a:rPr>
              <a:t>Т</a:t>
            </a:r>
            <a:endParaRPr sz="325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1441955" y="3613458"/>
            <a:ext cx="4095115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330" dirty="0">
                <a:solidFill>
                  <a:srgbClr val="E12B9E"/>
                </a:solidFill>
                <a:latin typeface="Arial"/>
                <a:cs typeface="Arial"/>
              </a:rPr>
              <a:t>КОММУНИКАЦИЯ</a:t>
            </a:r>
            <a:endParaRPr sz="325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113833" y="7924169"/>
            <a:ext cx="3437890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120" dirty="0">
                <a:solidFill>
                  <a:srgbClr val="E12B9E"/>
                </a:solidFill>
                <a:latin typeface="Arial"/>
                <a:cs typeface="Arial"/>
              </a:rPr>
              <a:t>ОБРАЗОВАНИЕ</a:t>
            </a:r>
            <a:endParaRPr sz="325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47661" y="8990910"/>
            <a:ext cx="3904615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90" dirty="0">
                <a:solidFill>
                  <a:srgbClr val="E12B9E"/>
                </a:solidFill>
                <a:latin typeface="Arial"/>
                <a:cs typeface="Arial"/>
              </a:rPr>
              <a:t>ПРЕДСТАВЛЕНИЕ</a:t>
            </a:r>
            <a:endParaRPr sz="325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008292" y="6114461"/>
            <a:ext cx="3784600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155" dirty="0">
                <a:solidFill>
                  <a:srgbClr val="E12B9E"/>
                </a:solidFill>
                <a:latin typeface="Arial"/>
                <a:cs typeface="Arial"/>
              </a:rPr>
              <a:t>САМОРАЗВИТИЕ</a:t>
            </a:r>
            <a:endParaRPr sz="325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574478" y="6133172"/>
            <a:ext cx="2712085" cy="14954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3250" b="1" spc="140" dirty="0">
                <a:solidFill>
                  <a:srgbClr val="E12B9E"/>
                </a:solidFill>
                <a:latin typeface="Arial"/>
                <a:cs typeface="Arial"/>
              </a:rPr>
              <a:t>ЭКСКУРСИЯ</a:t>
            </a:r>
            <a:endParaRPr sz="32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3744"/>
              </a:spcBef>
            </a:pPr>
            <a:r>
              <a:rPr sz="3250" b="1" spc="225" dirty="0">
                <a:solidFill>
                  <a:srgbClr val="E12B9E"/>
                </a:solidFill>
                <a:latin typeface="Arial"/>
                <a:cs typeface="Arial"/>
              </a:rPr>
              <a:t>МЕДИА</a:t>
            </a:r>
            <a:endParaRPr sz="325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0504638" y="4367847"/>
            <a:ext cx="3439160" cy="1545590"/>
          </a:xfrm>
          <a:prstGeom prst="rect">
            <a:avLst/>
          </a:prstGeom>
        </p:spPr>
        <p:txBody>
          <a:bodyPr vert="horz" wrap="square" lIns="0" tIns="276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75"/>
              </a:spcBef>
            </a:pPr>
            <a:r>
              <a:rPr sz="3250" b="1" spc="160" dirty="0">
                <a:solidFill>
                  <a:srgbClr val="E12B9E"/>
                </a:solidFill>
                <a:latin typeface="Arial"/>
                <a:cs typeface="Arial"/>
              </a:rPr>
              <a:t>ИСТОРИЯ</a:t>
            </a:r>
            <a:endParaRPr sz="3250">
              <a:latin typeface="Arial"/>
              <a:cs typeface="Arial"/>
            </a:endParaRPr>
          </a:p>
          <a:p>
            <a:pPr marL="1666875">
              <a:lnSpc>
                <a:spcPct val="100000"/>
              </a:lnSpc>
              <a:spcBef>
                <a:spcPts val="2085"/>
              </a:spcBef>
            </a:pPr>
            <a:r>
              <a:rPr sz="3250" b="1" spc="260" dirty="0">
                <a:solidFill>
                  <a:srgbClr val="E12B9E"/>
                </a:solidFill>
                <a:latin typeface="Arial"/>
                <a:cs typeface="Arial"/>
              </a:rPr>
              <a:t>П</a:t>
            </a:r>
            <a:r>
              <a:rPr sz="3250" b="1" spc="45" dirty="0">
                <a:solidFill>
                  <a:srgbClr val="E12B9E"/>
                </a:solidFill>
                <a:latin typeface="Arial"/>
                <a:cs typeface="Arial"/>
              </a:rPr>
              <a:t>Р</a:t>
            </a:r>
            <a:r>
              <a:rPr sz="3250" b="1" spc="235" dirty="0">
                <a:solidFill>
                  <a:srgbClr val="E12B9E"/>
                </a:solidFill>
                <a:latin typeface="Arial"/>
                <a:cs typeface="Arial"/>
              </a:rPr>
              <a:t>О</a:t>
            </a:r>
            <a:r>
              <a:rPr sz="3250" b="1" spc="-175" dirty="0">
                <a:solidFill>
                  <a:srgbClr val="E12B9E"/>
                </a:solidFill>
                <a:latin typeface="Arial"/>
                <a:cs typeface="Arial"/>
              </a:rPr>
              <a:t>Е</a:t>
            </a:r>
            <a:r>
              <a:rPr sz="3250" b="1" spc="375" dirty="0">
                <a:solidFill>
                  <a:srgbClr val="E12B9E"/>
                </a:solidFill>
                <a:latin typeface="Arial"/>
                <a:cs typeface="Arial"/>
              </a:rPr>
              <a:t>К</a:t>
            </a:r>
            <a:r>
              <a:rPr sz="3250" b="1" spc="-90" dirty="0">
                <a:solidFill>
                  <a:srgbClr val="E12B9E"/>
                </a:solidFill>
                <a:latin typeface="Arial"/>
                <a:cs typeface="Arial"/>
              </a:rPr>
              <a:t>Т</a:t>
            </a:r>
            <a:endParaRPr sz="325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809164" y="7427006"/>
            <a:ext cx="2162810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260" dirty="0">
                <a:solidFill>
                  <a:srgbClr val="E12B9E"/>
                </a:solidFill>
                <a:latin typeface="Arial"/>
                <a:cs typeface="Arial"/>
              </a:rPr>
              <a:t>П</a:t>
            </a:r>
            <a:r>
              <a:rPr sz="3250" b="1" spc="70" dirty="0">
                <a:solidFill>
                  <a:srgbClr val="E12B9E"/>
                </a:solidFill>
                <a:latin typeface="Arial"/>
                <a:cs typeface="Arial"/>
              </a:rPr>
              <a:t>АТ</a:t>
            </a:r>
            <a:r>
              <a:rPr sz="3250" b="1" spc="45" dirty="0">
                <a:solidFill>
                  <a:srgbClr val="E12B9E"/>
                </a:solidFill>
                <a:latin typeface="Arial"/>
                <a:cs typeface="Arial"/>
              </a:rPr>
              <a:t>Р</a:t>
            </a:r>
            <a:r>
              <a:rPr sz="3250" b="1" spc="515" dirty="0">
                <a:solidFill>
                  <a:srgbClr val="E12B9E"/>
                </a:solidFill>
                <a:latin typeface="Arial"/>
                <a:cs typeface="Arial"/>
              </a:rPr>
              <a:t>И</a:t>
            </a:r>
            <a:r>
              <a:rPr sz="3250" b="1" spc="235" dirty="0">
                <a:solidFill>
                  <a:srgbClr val="E12B9E"/>
                </a:solidFill>
                <a:latin typeface="Arial"/>
                <a:cs typeface="Arial"/>
              </a:rPr>
              <a:t>О</a:t>
            </a:r>
            <a:r>
              <a:rPr sz="3250" b="1" spc="-90" dirty="0">
                <a:solidFill>
                  <a:srgbClr val="E12B9E"/>
                </a:solidFill>
                <a:latin typeface="Arial"/>
                <a:cs typeface="Arial"/>
              </a:rPr>
              <a:t>Т</a:t>
            </a:r>
            <a:endParaRPr sz="325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9614473" y="9238321"/>
            <a:ext cx="2362835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254" dirty="0">
                <a:solidFill>
                  <a:srgbClr val="E12B9E"/>
                </a:solidFill>
                <a:latin typeface="Arial"/>
                <a:cs typeface="Arial"/>
              </a:rPr>
              <a:t>КОМАНДА</a:t>
            </a:r>
            <a:endParaRPr sz="32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707017" y="8990910"/>
            <a:ext cx="1590040" cy="524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b="1" spc="114" dirty="0">
                <a:solidFill>
                  <a:srgbClr val="E12B9E"/>
                </a:solidFill>
                <a:latin typeface="Arial"/>
                <a:cs typeface="Arial"/>
              </a:rPr>
              <a:t>ХОББИ</a:t>
            </a:r>
            <a:endParaRPr sz="325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4711108" y="4498956"/>
            <a:ext cx="2882265" cy="383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350" spc="840" dirty="0">
                <a:solidFill>
                  <a:srgbClr val="E12B9E"/>
                </a:solidFill>
                <a:latin typeface="Lucida Sans Unicode"/>
                <a:cs typeface="Lucida Sans Unicode"/>
              </a:rPr>
              <a:t>SOFT</a:t>
            </a:r>
            <a:r>
              <a:rPr sz="2350" spc="254" dirty="0">
                <a:solidFill>
                  <a:srgbClr val="E12B9E"/>
                </a:solidFill>
                <a:latin typeface="Lucida Sans Unicode"/>
                <a:cs typeface="Lucida Sans Unicode"/>
              </a:rPr>
              <a:t> </a:t>
            </a:r>
            <a:r>
              <a:rPr sz="2350" spc="819" dirty="0">
                <a:solidFill>
                  <a:srgbClr val="E12B9E"/>
                </a:solidFill>
                <a:latin typeface="Lucida Sans Unicode"/>
                <a:cs typeface="Lucida Sans Unicode"/>
              </a:rPr>
              <a:t>SKILLS</a:t>
            </a:r>
            <a:endParaRPr sz="23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3ABD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722637" y="4357335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4449" y="1602104"/>
            <a:ext cx="123825" cy="1238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4449" y="2097404"/>
            <a:ext cx="123825" cy="12382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4449" y="2592704"/>
            <a:ext cx="123825" cy="12382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4449" y="3088004"/>
            <a:ext cx="123825" cy="12382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620390" y="1346193"/>
            <a:ext cx="14505940" cy="2501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672840">
              <a:lnSpc>
                <a:spcPct val="116100"/>
              </a:lnSpc>
              <a:spcBef>
                <a:spcPts val="100"/>
              </a:spcBef>
            </a:pPr>
            <a:r>
              <a:rPr sz="2800" b="1" spc="114" dirty="0">
                <a:solidFill>
                  <a:srgbClr val="F9DF17"/>
                </a:solidFill>
                <a:latin typeface="Arial"/>
                <a:cs typeface="Arial"/>
              </a:rPr>
              <a:t>Команды</a:t>
            </a:r>
            <a:r>
              <a:rPr sz="2800" b="1" spc="-70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80" dirty="0">
                <a:solidFill>
                  <a:srgbClr val="F9DF17"/>
                </a:solidFill>
                <a:latin typeface="Arial"/>
                <a:cs typeface="Arial"/>
              </a:rPr>
              <a:t>переходят</a:t>
            </a:r>
            <a:r>
              <a:rPr sz="2800" b="1" spc="-6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330" dirty="0">
                <a:solidFill>
                  <a:srgbClr val="F9DF17"/>
                </a:solidFill>
                <a:latin typeface="Arial"/>
                <a:cs typeface="Arial"/>
              </a:rPr>
              <a:t>к</a:t>
            </a:r>
            <a:r>
              <a:rPr sz="2800" b="1" spc="-6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14" dirty="0">
                <a:solidFill>
                  <a:srgbClr val="F9DF17"/>
                </a:solidFill>
                <a:latin typeface="Arial"/>
                <a:cs typeface="Arial"/>
              </a:rPr>
              <a:t>разработке</a:t>
            </a:r>
            <a:r>
              <a:rPr sz="2800" b="1" spc="-70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10" dirty="0">
                <a:solidFill>
                  <a:srgbClr val="F9DF17"/>
                </a:solidFill>
                <a:latin typeface="Arial"/>
                <a:cs typeface="Arial"/>
              </a:rPr>
              <a:t>проектных</a:t>
            </a:r>
            <a:r>
              <a:rPr sz="2800" b="1" spc="-6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90" dirty="0">
                <a:solidFill>
                  <a:srgbClr val="F9DF17"/>
                </a:solidFill>
                <a:latin typeface="Arial"/>
                <a:cs typeface="Arial"/>
              </a:rPr>
              <a:t>инициатив. </a:t>
            </a:r>
            <a:r>
              <a:rPr sz="2800" b="1" spc="-76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55" dirty="0">
                <a:solidFill>
                  <a:srgbClr val="F9DF17"/>
                </a:solidFill>
                <a:latin typeface="Arial"/>
                <a:cs typeface="Arial"/>
              </a:rPr>
              <a:t>Работа</a:t>
            </a:r>
            <a:r>
              <a:rPr sz="2800" b="1" spc="-60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50" dirty="0">
                <a:solidFill>
                  <a:srgbClr val="F9DF17"/>
                </a:solidFill>
                <a:latin typeface="Arial"/>
                <a:cs typeface="Arial"/>
              </a:rPr>
              <a:t>выполняется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65" dirty="0">
                <a:solidFill>
                  <a:srgbClr val="F9DF17"/>
                </a:solidFill>
                <a:latin typeface="Arial"/>
                <a:cs typeface="Arial"/>
              </a:rPr>
              <a:t>в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85" dirty="0">
                <a:solidFill>
                  <a:srgbClr val="F9DF17"/>
                </a:solidFill>
                <a:latin typeface="Arial"/>
                <a:cs typeface="Arial"/>
              </a:rPr>
              <a:t>парах.</a:t>
            </a:r>
            <a:endParaRPr sz="2800">
              <a:latin typeface="Arial"/>
              <a:cs typeface="Arial"/>
            </a:endParaRPr>
          </a:p>
          <a:p>
            <a:pPr marL="12700" marR="5080">
              <a:lnSpc>
                <a:spcPct val="116100"/>
              </a:lnSpc>
            </a:pPr>
            <a:r>
              <a:rPr sz="2800" b="1" spc="55" dirty="0">
                <a:solidFill>
                  <a:srgbClr val="F9DF17"/>
                </a:solidFill>
                <a:latin typeface="Arial"/>
                <a:cs typeface="Arial"/>
              </a:rPr>
              <a:t>Время, </a:t>
            </a:r>
            <a:r>
              <a:rPr sz="2800" b="1" spc="90" dirty="0">
                <a:solidFill>
                  <a:srgbClr val="F9DF17"/>
                </a:solidFill>
                <a:latin typeface="Arial"/>
                <a:cs typeface="Arial"/>
              </a:rPr>
              <a:t>отведенное </a:t>
            </a:r>
            <a:r>
              <a:rPr sz="2800" b="1" spc="145" dirty="0">
                <a:solidFill>
                  <a:srgbClr val="F9DF17"/>
                </a:solidFill>
                <a:latin typeface="Arial"/>
                <a:cs typeface="Arial"/>
              </a:rPr>
              <a:t>на </a:t>
            </a:r>
            <a:r>
              <a:rPr sz="2800" b="1" spc="90" dirty="0">
                <a:solidFill>
                  <a:srgbClr val="F9DF17"/>
                </a:solidFill>
                <a:latin typeface="Arial"/>
                <a:cs typeface="Arial"/>
              </a:rPr>
              <a:t>выполнения </a:t>
            </a:r>
            <a:r>
              <a:rPr sz="2800" b="1" spc="120" dirty="0">
                <a:solidFill>
                  <a:srgbClr val="F9DF17"/>
                </a:solidFill>
                <a:latin typeface="Arial"/>
                <a:cs typeface="Arial"/>
              </a:rPr>
              <a:t>задания, </a:t>
            </a:r>
            <a:r>
              <a:rPr sz="2800" b="1" spc="55" dirty="0">
                <a:solidFill>
                  <a:srgbClr val="F9DF17"/>
                </a:solidFill>
                <a:latin typeface="Arial"/>
                <a:cs typeface="Arial"/>
              </a:rPr>
              <a:t>определяется самостоятельно. </a:t>
            </a:r>
            <a:r>
              <a:rPr sz="2800" b="1" spc="60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90" dirty="0">
                <a:solidFill>
                  <a:srgbClr val="F9DF17"/>
                </a:solidFill>
                <a:latin typeface="Arial"/>
                <a:cs typeface="Arial"/>
              </a:rPr>
              <a:t>Каждой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00" dirty="0">
                <a:solidFill>
                  <a:srgbClr val="F9DF17"/>
                </a:solidFill>
                <a:latin typeface="Arial"/>
                <a:cs typeface="Arial"/>
              </a:rPr>
              <a:t>паре</a:t>
            </a:r>
            <a:r>
              <a:rPr sz="2800" b="1" spc="-50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00" dirty="0">
                <a:solidFill>
                  <a:srgbClr val="F9DF17"/>
                </a:solidFill>
                <a:latin typeface="Arial"/>
                <a:cs typeface="Arial"/>
              </a:rPr>
              <a:t>необходимо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80" dirty="0">
                <a:solidFill>
                  <a:srgbClr val="F9DF17"/>
                </a:solidFill>
                <a:latin typeface="Arial"/>
                <a:cs typeface="Arial"/>
              </a:rPr>
              <a:t>оформить</a:t>
            </a:r>
            <a:r>
              <a:rPr sz="2800" b="1" spc="-50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5" dirty="0">
                <a:solidFill>
                  <a:srgbClr val="F9DF17"/>
                </a:solidFill>
                <a:latin typeface="Arial"/>
                <a:cs typeface="Arial"/>
              </a:rPr>
              <a:t>свою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14" dirty="0">
                <a:solidFill>
                  <a:srgbClr val="F9DF17"/>
                </a:solidFill>
                <a:latin typeface="Arial"/>
                <a:cs typeface="Arial"/>
              </a:rPr>
              <a:t>проектную</a:t>
            </a:r>
            <a:r>
              <a:rPr sz="2800" b="1" spc="-50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90" dirty="0">
                <a:solidFill>
                  <a:srgbClr val="F9DF17"/>
                </a:solidFill>
                <a:latin typeface="Arial"/>
                <a:cs typeface="Arial"/>
              </a:rPr>
              <a:t>инициативу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65" dirty="0">
                <a:solidFill>
                  <a:srgbClr val="F9DF17"/>
                </a:solidFill>
                <a:latin typeface="Arial"/>
                <a:cs typeface="Arial"/>
              </a:rPr>
              <a:t>в</a:t>
            </a:r>
            <a:r>
              <a:rPr sz="2800" b="1" spc="-50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20" dirty="0">
                <a:solidFill>
                  <a:srgbClr val="F9DF17"/>
                </a:solidFill>
                <a:latin typeface="Arial"/>
                <a:cs typeface="Arial"/>
              </a:rPr>
              <a:t>таблицу </a:t>
            </a:r>
            <a:r>
              <a:rPr sz="2800" b="1" spc="-76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45" dirty="0">
                <a:solidFill>
                  <a:srgbClr val="F9DF17"/>
                </a:solidFill>
                <a:latin typeface="Arial"/>
                <a:cs typeface="Arial"/>
              </a:rPr>
              <a:t>(приложение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25" dirty="0">
                <a:solidFill>
                  <a:srgbClr val="F9DF17"/>
                </a:solidFill>
                <a:latin typeface="Arial"/>
                <a:cs typeface="Arial"/>
              </a:rPr>
              <a:t>3)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295" dirty="0">
                <a:solidFill>
                  <a:srgbClr val="F9DF17"/>
                </a:solidFill>
                <a:latin typeface="Arial"/>
                <a:cs typeface="Arial"/>
              </a:rPr>
              <a:t>и</a:t>
            </a:r>
            <a:r>
              <a:rPr sz="2800" b="1" spc="-50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80" dirty="0">
                <a:solidFill>
                  <a:srgbClr val="F9DF17"/>
                </a:solidFill>
                <a:latin typeface="Arial"/>
                <a:cs typeface="Arial"/>
              </a:rPr>
              <a:t>прислать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65" dirty="0">
                <a:solidFill>
                  <a:srgbClr val="F9DF17"/>
                </a:solidFill>
                <a:latin typeface="Arial"/>
                <a:cs typeface="Arial"/>
              </a:rPr>
              <a:t>в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30" dirty="0">
                <a:solidFill>
                  <a:srgbClr val="F9DF17"/>
                </a:solidFill>
                <a:latin typeface="Arial"/>
                <a:cs typeface="Arial"/>
              </a:rPr>
              <a:t>беседу</a:t>
            </a:r>
            <a:r>
              <a:rPr sz="2800" b="1" spc="-50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00" dirty="0">
                <a:solidFill>
                  <a:srgbClr val="F9DF17"/>
                </a:solidFill>
                <a:latin typeface="Arial"/>
                <a:cs typeface="Arial"/>
              </a:rPr>
              <a:t>готовый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145" dirty="0">
                <a:solidFill>
                  <a:srgbClr val="F9DF17"/>
                </a:solidFill>
                <a:latin typeface="Arial"/>
                <a:cs typeface="Arial"/>
              </a:rPr>
              <a:t>документ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65" dirty="0">
                <a:solidFill>
                  <a:srgbClr val="F9DF17"/>
                </a:solidFill>
                <a:latin typeface="Arial"/>
                <a:cs typeface="Arial"/>
              </a:rPr>
              <a:t>в</a:t>
            </a:r>
            <a:r>
              <a:rPr sz="2800" b="1" spc="-50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80" dirty="0">
                <a:solidFill>
                  <a:srgbClr val="F9DF17"/>
                </a:solidFill>
                <a:latin typeface="Arial"/>
                <a:cs typeface="Arial"/>
              </a:rPr>
              <a:t>формате</a:t>
            </a:r>
            <a:r>
              <a:rPr sz="2800" b="1" spc="-55" dirty="0">
                <a:solidFill>
                  <a:srgbClr val="F9DF17"/>
                </a:solidFill>
                <a:latin typeface="Arial"/>
                <a:cs typeface="Arial"/>
              </a:rPr>
              <a:t> </a:t>
            </a:r>
            <a:r>
              <a:rPr sz="2800" b="1" spc="65" dirty="0">
                <a:solidFill>
                  <a:srgbClr val="F9DF17"/>
                </a:solidFill>
                <a:latin typeface="Arial"/>
                <a:cs typeface="Arial"/>
              </a:rPr>
              <a:t>Word.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05531" y="4107807"/>
            <a:ext cx="5748489" cy="6057809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023149" y="551364"/>
            <a:ext cx="4002404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0" spc="1095" dirty="0">
                <a:solidFill>
                  <a:srgbClr val="2649A3"/>
                </a:solidFill>
                <a:latin typeface="Lucida Sans Unicode"/>
                <a:cs typeface="Lucida Sans Unicode"/>
              </a:rPr>
              <a:t>04</a:t>
            </a:r>
            <a:r>
              <a:rPr sz="3200" b="0" spc="409" dirty="0">
                <a:solidFill>
                  <a:srgbClr val="2649A3"/>
                </a:solidFill>
                <a:latin typeface="Lucida Sans Unicode"/>
                <a:cs typeface="Lucida Sans Unicode"/>
              </a:rPr>
              <a:t> </a:t>
            </a:r>
            <a:r>
              <a:rPr sz="4500" spc="220" dirty="0">
                <a:solidFill>
                  <a:srgbClr val="2649A3"/>
                </a:solidFill>
              </a:rPr>
              <a:t>ЗАДАНИЕ</a:t>
            </a:r>
            <a:endParaRPr sz="45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8BD4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43354" y="1281292"/>
            <a:ext cx="12374880" cy="3844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726555">
              <a:lnSpc>
                <a:spcPct val="116100"/>
              </a:lnSpc>
              <a:spcBef>
                <a:spcPts val="100"/>
              </a:spcBef>
              <a:tabLst>
                <a:tab pos="3153410" algn="l"/>
              </a:tabLst>
            </a:pPr>
            <a:r>
              <a:rPr sz="2800" spc="320" dirty="0">
                <a:solidFill>
                  <a:srgbClr val="594594"/>
                </a:solidFill>
                <a:latin typeface="Lucida Sans Unicode"/>
                <a:cs typeface="Lucida Sans Unicode"/>
              </a:rPr>
              <a:t>П</a:t>
            </a:r>
            <a:r>
              <a:rPr sz="2800" spc="480" dirty="0">
                <a:solidFill>
                  <a:srgbClr val="594594"/>
                </a:solidFill>
                <a:latin typeface="Lucida Sans Unicode"/>
                <a:cs typeface="Lucida Sans Unicode"/>
              </a:rPr>
              <a:t>Р</a:t>
            </a:r>
            <a:r>
              <a:rPr sz="2800" spc="37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2800" spc="465" dirty="0">
                <a:solidFill>
                  <a:srgbClr val="594594"/>
                </a:solidFill>
                <a:latin typeface="Lucida Sans Unicode"/>
                <a:cs typeface="Lucida Sans Unicode"/>
              </a:rPr>
              <a:t>З</a:t>
            </a:r>
            <a:r>
              <a:rPr sz="2800" spc="37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2800" spc="350" dirty="0">
                <a:solidFill>
                  <a:srgbClr val="594594"/>
                </a:solidFill>
                <a:latin typeface="Lucida Sans Unicode"/>
                <a:cs typeface="Lucida Sans Unicode"/>
              </a:rPr>
              <a:t>Н</a:t>
            </a:r>
            <a:r>
              <a:rPr sz="2800" spc="120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2800" spc="190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2800" spc="254" dirty="0">
                <a:solidFill>
                  <a:srgbClr val="594594"/>
                </a:solidFill>
                <a:latin typeface="Lucida Sans Unicode"/>
                <a:cs typeface="Lucida Sans Unicode"/>
              </a:rPr>
              <a:t>Ц</a:t>
            </a:r>
            <a:r>
              <a:rPr sz="2800" spc="409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2800" spc="50" dirty="0">
                <a:solidFill>
                  <a:srgbClr val="594594"/>
                </a:solidFill>
                <a:latin typeface="Lucida Sans Unicode"/>
                <a:cs typeface="Lucida Sans Unicode"/>
              </a:rPr>
              <a:t>Я</a:t>
            </a:r>
            <a:r>
              <a:rPr sz="280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2800" spc="320" dirty="0">
                <a:solidFill>
                  <a:srgbClr val="594594"/>
                </a:solidFill>
                <a:latin typeface="Lucida Sans Unicode"/>
                <a:cs typeface="Lucida Sans Unicode"/>
              </a:rPr>
              <a:t>П</a:t>
            </a:r>
            <a:r>
              <a:rPr sz="2800" spc="480" dirty="0">
                <a:solidFill>
                  <a:srgbClr val="594594"/>
                </a:solidFill>
                <a:latin typeface="Lucida Sans Unicode"/>
                <a:cs typeface="Lucida Sans Unicode"/>
              </a:rPr>
              <a:t>Р</a:t>
            </a:r>
            <a:r>
              <a:rPr sz="2800" spc="345" dirty="0">
                <a:solidFill>
                  <a:srgbClr val="594594"/>
                </a:solidFill>
                <a:latin typeface="Lucida Sans Unicode"/>
                <a:cs typeface="Lucida Sans Unicode"/>
              </a:rPr>
              <a:t>О</a:t>
            </a:r>
            <a:r>
              <a:rPr sz="2800" spc="37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2800" spc="405" dirty="0">
                <a:solidFill>
                  <a:srgbClr val="594594"/>
                </a:solidFill>
                <a:latin typeface="Lucida Sans Unicode"/>
                <a:cs typeface="Lucida Sans Unicode"/>
              </a:rPr>
              <a:t>К</a:t>
            </a:r>
            <a:r>
              <a:rPr sz="2800" spc="120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2800" spc="350" dirty="0">
                <a:solidFill>
                  <a:srgbClr val="594594"/>
                </a:solidFill>
                <a:latin typeface="Lucida Sans Unicode"/>
                <a:cs typeface="Lucida Sans Unicode"/>
              </a:rPr>
              <a:t>Н</a:t>
            </a:r>
            <a:r>
              <a:rPr sz="2800" spc="484" dirty="0">
                <a:solidFill>
                  <a:srgbClr val="594594"/>
                </a:solidFill>
                <a:latin typeface="Lucida Sans Unicode"/>
                <a:cs typeface="Lucida Sans Unicode"/>
              </a:rPr>
              <a:t>Ы</a:t>
            </a:r>
            <a:r>
              <a:rPr sz="2800" spc="-75" dirty="0">
                <a:solidFill>
                  <a:srgbClr val="594594"/>
                </a:solidFill>
                <a:latin typeface="Lucida Sans Unicode"/>
                <a:cs typeface="Lucida Sans Unicode"/>
              </a:rPr>
              <a:t>Х  </a:t>
            </a:r>
            <a:r>
              <a:rPr sz="2800" spc="305" dirty="0">
                <a:solidFill>
                  <a:srgbClr val="594594"/>
                </a:solidFill>
                <a:latin typeface="Lucida Sans Unicode"/>
                <a:cs typeface="Lucida Sans Unicode"/>
              </a:rPr>
              <a:t>ИНИЦИАТИВ</a:t>
            </a:r>
            <a:endParaRPr sz="2800">
              <a:latin typeface="Lucida Sans Unicode"/>
              <a:cs typeface="Lucida Sans Unicode"/>
            </a:endParaRPr>
          </a:p>
          <a:p>
            <a:pPr marL="4881880">
              <a:lnSpc>
                <a:spcPts val="2145"/>
              </a:lnSpc>
              <a:tabLst>
                <a:tab pos="5104130" algn="l"/>
                <a:tab pos="6740525" algn="l"/>
                <a:tab pos="6958330" algn="l"/>
                <a:tab pos="8533765" algn="l"/>
              </a:tabLst>
            </a:pPr>
            <a:r>
              <a:rPr sz="1350" spc="15" dirty="0">
                <a:solidFill>
                  <a:srgbClr val="594594"/>
                </a:solidFill>
                <a:latin typeface="Trebuchet MS"/>
                <a:cs typeface="Trebuchet MS"/>
              </a:rPr>
              <a:t>1	</a:t>
            </a:r>
            <a:r>
              <a:rPr sz="1950" b="1" spc="180" dirty="0">
                <a:solidFill>
                  <a:srgbClr val="594594"/>
                </a:solidFill>
                <a:latin typeface="Verdana"/>
                <a:cs typeface="Verdana"/>
              </a:rPr>
              <a:t>ВАРИАНТ	</a:t>
            </a:r>
            <a:r>
              <a:rPr sz="1700" spc="140" dirty="0">
                <a:solidFill>
                  <a:srgbClr val="594594"/>
                </a:solidFill>
                <a:latin typeface="Microsoft Sans Serif"/>
                <a:cs typeface="Microsoft Sans Serif"/>
              </a:rPr>
              <a:t>-	</a:t>
            </a:r>
            <a:r>
              <a:rPr sz="1950" spc="220" dirty="0">
                <a:solidFill>
                  <a:srgbClr val="594594"/>
                </a:solidFill>
                <a:latin typeface="Lucida Sans Unicode"/>
                <a:cs typeface="Lucida Sans Unicode"/>
              </a:rPr>
              <a:t>ВОЖАТЫЙ	</a:t>
            </a:r>
            <a:r>
              <a:rPr sz="1950" spc="195" dirty="0">
                <a:solidFill>
                  <a:srgbClr val="594594"/>
                </a:solidFill>
                <a:latin typeface="Lucida Sans Unicode"/>
                <a:cs typeface="Lucida Sans Unicode"/>
              </a:rPr>
              <a:t>САМОСТОЯТЕЛЬНО</a:t>
            </a:r>
            <a:endParaRPr sz="1950">
              <a:latin typeface="Lucida Sans Unicode"/>
              <a:cs typeface="Lucida Sans Unicode"/>
            </a:endParaRPr>
          </a:p>
          <a:p>
            <a:pPr marL="4881880">
              <a:lnSpc>
                <a:spcPct val="100000"/>
              </a:lnSpc>
              <a:spcBef>
                <a:spcPts val="680"/>
              </a:spcBef>
              <a:tabLst>
                <a:tab pos="6600825" algn="l"/>
                <a:tab pos="8674100" algn="l"/>
              </a:tabLst>
            </a:pPr>
            <a:r>
              <a:rPr sz="1950" spc="204" dirty="0">
                <a:solidFill>
                  <a:srgbClr val="594594"/>
                </a:solidFill>
                <a:latin typeface="Lucida Sans Unicode"/>
                <a:cs typeface="Lucida Sans Unicode"/>
              </a:rPr>
              <a:t>ПРОВОДИТ	</a:t>
            </a:r>
            <a:r>
              <a:rPr sz="1950" spc="220" dirty="0">
                <a:solidFill>
                  <a:srgbClr val="594594"/>
                </a:solidFill>
                <a:latin typeface="Lucida Sans Unicode"/>
                <a:cs typeface="Lucida Sans Unicode"/>
              </a:rPr>
              <a:t>ЭКСПЕРТНУЮ	</a:t>
            </a:r>
            <a:r>
              <a:rPr sz="1950" spc="195" dirty="0">
                <a:solidFill>
                  <a:srgbClr val="594594"/>
                </a:solidFill>
                <a:latin typeface="Lucida Sans Unicode"/>
                <a:cs typeface="Lucida Sans Unicode"/>
              </a:rPr>
              <a:t>ОЦЕНКУ</a:t>
            </a:r>
            <a:endParaRPr sz="1950">
              <a:latin typeface="Lucida Sans Unicode"/>
              <a:cs typeface="Lucida Sans Unicode"/>
            </a:endParaRPr>
          </a:p>
          <a:p>
            <a:pPr marL="4881880" marR="5080">
              <a:lnSpc>
                <a:spcPct val="121800"/>
              </a:lnSpc>
              <a:tabLst>
                <a:tab pos="5166360" algn="l"/>
                <a:tab pos="7250430" algn="l"/>
                <a:tab pos="7696200" algn="l"/>
                <a:tab pos="8650605" algn="l"/>
                <a:tab pos="9784080" algn="l"/>
                <a:tab pos="10073640" algn="l"/>
                <a:tab pos="10817225" algn="l"/>
              </a:tabLst>
            </a:pP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П</a:t>
            </a:r>
            <a:r>
              <a:rPr sz="1950" spc="335" dirty="0">
                <a:solidFill>
                  <a:srgbClr val="594594"/>
                </a:solidFill>
                <a:latin typeface="Lucida Sans Unicode"/>
                <a:cs typeface="Lucida Sans Unicode"/>
              </a:rPr>
              <a:t>Р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95" dirty="0">
                <a:solidFill>
                  <a:srgbClr val="594594"/>
                </a:solidFill>
                <a:latin typeface="Lucida Sans Unicode"/>
                <a:cs typeface="Lucida Sans Unicode"/>
              </a:rPr>
              <a:t>Д</a:t>
            </a:r>
            <a:r>
              <a:rPr sz="1950" spc="114" dirty="0">
                <a:solidFill>
                  <a:srgbClr val="594594"/>
                </a:solidFill>
                <a:latin typeface="Lucida Sans Unicode"/>
                <a:cs typeface="Lucida Sans Unicode"/>
              </a:rPr>
              <a:t>С</a:t>
            </a:r>
            <a:r>
              <a:rPr sz="1950" spc="85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38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r>
              <a:rPr sz="1950" spc="245" dirty="0">
                <a:solidFill>
                  <a:srgbClr val="594594"/>
                </a:solidFill>
                <a:latin typeface="Lucida Sans Unicode"/>
                <a:cs typeface="Lucida Sans Unicode"/>
              </a:rPr>
              <a:t>Л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245" dirty="0">
                <a:solidFill>
                  <a:srgbClr val="594594"/>
                </a:solidFill>
                <a:latin typeface="Lucida Sans Unicode"/>
                <a:cs typeface="Lucida Sans Unicode"/>
              </a:rPr>
              <a:t>НН</a:t>
            </a:r>
            <a:r>
              <a:rPr sz="1950" spc="340" dirty="0">
                <a:solidFill>
                  <a:srgbClr val="594594"/>
                </a:solidFill>
                <a:latin typeface="Lucida Sans Unicode"/>
                <a:cs typeface="Lucida Sans Unicode"/>
              </a:rPr>
              <a:t>Ы</a:t>
            </a:r>
            <a:r>
              <a:rPr sz="1950" spc="-75" dirty="0">
                <a:solidFill>
                  <a:srgbClr val="594594"/>
                </a:solidFill>
                <a:latin typeface="Lucida Sans Unicode"/>
                <a:cs typeface="Lucida Sans Unicode"/>
              </a:rPr>
              <a:t>Х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325" dirty="0">
                <a:solidFill>
                  <a:srgbClr val="594594"/>
                </a:solidFill>
                <a:latin typeface="Lucida Sans Unicode"/>
                <a:cs typeface="Lucida Sans Unicode"/>
              </a:rPr>
              <a:t>М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85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335" dirty="0">
                <a:solidFill>
                  <a:srgbClr val="594594"/>
                </a:solidFill>
                <a:latin typeface="Lucida Sans Unicode"/>
                <a:cs typeface="Lucida Sans Unicode"/>
              </a:rPr>
              <a:t>Р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245" dirty="0">
                <a:solidFill>
                  <a:srgbClr val="594594"/>
                </a:solidFill>
                <a:latin typeface="Lucida Sans Unicode"/>
                <a:cs typeface="Lucida Sans Unicode"/>
              </a:rPr>
              <a:t>Л</a:t>
            </a:r>
            <a:r>
              <a:rPr sz="1950" spc="240" dirty="0">
                <a:solidFill>
                  <a:srgbClr val="594594"/>
                </a:solidFill>
                <a:latin typeface="Lucida Sans Unicode"/>
                <a:cs typeface="Lucida Sans Unicode"/>
              </a:rPr>
              <a:t>О</a:t>
            </a:r>
            <a:r>
              <a:rPr sz="1950" spc="15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15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114" dirty="0">
                <a:solidFill>
                  <a:srgbClr val="594594"/>
                </a:solidFill>
                <a:latin typeface="Lucida Sans Unicode"/>
                <a:cs typeface="Lucida Sans Unicode"/>
              </a:rPr>
              <a:t>С</a:t>
            </a:r>
            <a:r>
              <a:rPr sz="1950" spc="240" dirty="0">
                <a:solidFill>
                  <a:srgbClr val="594594"/>
                </a:solidFill>
                <a:latin typeface="Lucida Sans Unicode"/>
                <a:cs typeface="Lucida Sans Unicode"/>
              </a:rPr>
              <a:t>ОО</a:t>
            </a:r>
            <a:r>
              <a:rPr sz="1950" spc="85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1950" spc="38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85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1950" spc="114" dirty="0">
                <a:solidFill>
                  <a:srgbClr val="594594"/>
                </a:solidFill>
                <a:latin typeface="Lucida Sans Unicode"/>
                <a:cs typeface="Lucida Sans Unicode"/>
              </a:rPr>
              <a:t>С</a:t>
            </a:r>
            <a:r>
              <a:rPr sz="1950" spc="85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1950" spc="38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950" spc="35" dirty="0">
                <a:solidFill>
                  <a:srgbClr val="594594"/>
                </a:solidFill>
                <a:latin typeface="Lucida Sans Unicode"/>
                <a:cs typeface="Lucida Sans Unicode"/>
              </a:rPr>
              <a:t>И  </a:t>
            </a:r>
            <a:r>
              <a:rPr sz="1950" spc="-114" dirty="0">
                <a:solidFill>
                  <a:srgbClr val="594594"/>
                </a:solidFill>
                <a:latin typeface="Lucida Sans Unicode"/>
                <a:cs typeface="Lucida Sans Unicode"/>
              </a:rPr>
              <a:t>С	</a:t>
            </a:r>
            <a:r>
              <a:rPr sz="1950" spc="250" dirty="0">
                <a:solidFill>
                  <a:srgbClr val="594594"/>
                </a:solidFill>
                <a:latin typeface="Lucida Sans Unicode"/>
                <a:cs typeface="Lucida Sans Unicode"/>
              </a:rPr>
              <a:t>КРИТЕРИЯМИ	</a:t>
            </a:r>
            <a:r>
              <a:rPr sz="1950" spc="200" dirty="0">
                <a:solidFill>
                  <a:srgbClr val="594594"/>
                </a:solidFill>
                <a:latin typeface="Lucida Sans Unicode"/>
                <a:cs typeface="Lucida Sans Unicode"/>
              </a:rPr>
              <a:t>ОЦЕНКИ</a:t>
            </a:r>
            <a:r>
              <a:rPr sz="1700" spc="200" dirty="0">
                <a:solidFill>
                  <a:srgbClr val="594594"/>
                </a:solidFill>
                <a:latin typeface="Microsoft Sans Serif"/>
                <a:cs typeface="Microsoft Sans Serif"/>
              </a:rPr>
              <a:t>,	</a:t>
            </a: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УКАЗАННЫМИ	</a:t>
            </a:r>
            <a:r>
              <a:rPr sz="1950" spc="15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endParaRPr sz="1950">
              <a:latin typeface="Lucida Sans Unicode"/>
              <a:cs typeface="Lucida Sans Unicode"/>
            </a:endParaRPr>
          </a:p>
          <a:p>
            <a:pPr marL="4881880">
              <a:lnSpc>
                <a:spcPct val="100000"/>
              </a:lnSpc>
              <a:spcBef>
                <a:spcPts val="509"/>
              </a:spcBef>
            </a:pP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ПОЛОЖЕНИИ</a:t>
            </a:r>
            <a:r>
              <a:rPr sz="1700" spc="225" dirty="0">
                <a:solidFill>
                  <a:srgbClr val="594594"/>
                </a:solidFill>
                <a:latin typeface="Microsoft Sans Serif"/>
                <a:cs typeface="Microsoft Sans Serif"/>
              </a:rPr>
              <a:t>.</a:t>
            </a:r>
            <a:endParaRPr sz="1700">
              <a:latin typeface="Microsoft Sans Serif"/>
              <a:cs typeface="Microsoft Sans Serif"/>
            </a:endParaRPr>
          </a:p>
          <a:p>
            <a:pPr marL="4881880">
              <a:lnSpc>
                <a:spcPct val="100000"/>
              </a:lnSpc>
              <a:spcBef>
                <a:spcPts val="509"/>
              </a:spcBef>
              <a:tabLst>
                <a:tab pos="6522084" algn="l"/>
                <a:tab pos="7977505" algn="l"/>
              </a:tabLst>
            </a:pPr>
            <a:r>
              <a:rPr sz="1950" spc="235" dirty="0">
                <a:solidFill>
                  <a:srgbClr val="594594"/>
                </a:solidFill>
                <a:latin typeface="Lucida Sans Unicode"/>
                <a:cs typeface="Lucida Sans Unicode"/>
              </a:rPr>
              <a:t>ВЫБИРАЕТ	</a:t>
            </a:r>
            <a:r>
              <a:rPr sz="1950" spc="265" dirty="0">
                <a:solidFill>
                  <a:srgbClr val="594594"/>
                </a:solidFill>
                <a:latin typeface="Lucida Sans Unicode"/>
                <a:cs typeface="Lucida Sans Unicode"/>
              </a:rPr>
              <a:t>ЛУЧШУЮ	</a:t>
            </a:r>
            <a:r>
              <a:rPr sz="1950" spc="204" dirty="0">
                <a:solidFill>
                  <a:srgbClr val="594594"/>
                </a:solidFill>
                <a:latin typeface="Lucida Sans Unicode"/>
                <a:cs typeface="Lucida Sans Unicode"/>
              </a:rPr>
              <a:t>ИНИЦИАТИВУ</a:t>
            </a:r>
            <a:r>
              <a:rPr sz="1700" spc="204" dirty="0">
                <a:solidFill>
                  <a:srgbClr val="594594"/>
                </a:solidFill>
                <a:latin typeface="Microsoft Sans Serif"/>
                <a:cs typeface="Microsoft Sans Serif"/>
              </a:rPr>
              <a:t>.</a:t>
            </a:r>
            <a:endParaRPr sz="1700">
              <a:latin typeface="Microsoft Sans Serif"/>
              <a:cs typeface="Microsoft Sans Serif"/>
            </a:endParaRPr>
          </a:p>
          <a:p>
            <a:pPr marL="4881880" marR="594995">
              <a:lnSpc>
                <a:spcPct val="121800"/>
              </a:lnSpc>
              <a:tabLst>
                <a:tab pos="6435090" algn="l"/>
                <a:tab pos="8475345" algn="l"/>
              </a:tabLst>
            </a:pPr>
            <a:r>
              <a:rPr sz="1950" spc="280" dirty="0">
                <a:solidFill>
                  <a:srgbClr val="594594"/>
                </a:solidFill>
                <a:latin typeface="Lucida Sans Unicode"/>
                <a:cs typeface="Lucida Sans Unicode"/>
              </a:rPr>
              <a:t>К</a:t>
            </a:r>
            <a:r>
              <a:rPr sz="1950" spc="240" dirty="0">
                <a:solidFill>
                  <a:srgbClr val="594594"/>
                </a:solidFill>
                <a:latin typeface="Lucida Sans Unicode"/>
                <a:cs typeface="Lucida Sans Unicode"/>
              </a:rPr>
              <a:t>О</a:t>
            </a:r>
            <a:r>
              <a:rPr sz="1950" spc="325" dirty="0">
                <a:solidFill>
                  <a:srgbClr val="594594"/>
                </a:solidFill>
                <a:latin typeface="Lucida Sans Unicode"/>
                <a:cs typeface="Lucida Sans Unicode"/>
              </a:rPr>
              <a:t>М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245" dirty="0">
                <a:solidFill>
                  <a:srgbClr val="594594"/>
                </a:solidFill>
                <a:latin typeface="Lucida Sans Unicode"/>
                <a:cs typeface="Lucida Sans Unicode"/>
              </a:rPr>
              <a:t>Н</a:t>
            </a:r>
            <a:r>
              <a:rPr sz="1950" spc="95" dirty="0">
                <a:solidFill>
                  <a:srgbClr val="594594"/>
                </a:solidFill>
                <a:latin typeface="Lucida Sans Unicode"/>
                <a:cs typeface="Lucida Sans Unicode"/>
              </a:rPr>
              <a:t>Д</a:t>
            </a:r>
            <a:r>
              <a:rPr sz="1950" spc="-9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325" dirty="0">
                <a:solidFill>
                  <a:srgbClr val="594594"/>
                </a:solidFill>
                <a:latin typeface="Lucida Sans Unicode"/>
                <a:cs typeface="Lucida Sans Unicode"/>
              </a:rPr>
              <a:t>З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П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950" spc="114" dirty="0">
                <a:solidFill>
                  <a:srgbClr val="594594"/>
                </a:solidFill>
                <a:latin typeface="Lucida Sans Unicode"/>
                <a:cs typeface="Lucida Sans Unicode"/>
              </a:rPr>
              <a:t>С</a:t>
            </a:r>
            <a:r>
              <a:rPr sz="1950" spc="340" dirty="0">
                <a:solidFill>
                  <a:srgbClr val="594594"/>
                </a:solidFill>
                <a:latin typeface="Lucida Sans Unicode"/>
                <a:cs typeface="Lucida Sans Unicode"/>
              </a:rPr>
              <a:t>Ы</a:t>
            </a:r>
            <a:r>
              <a:rPr sz="1950" spc="38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-145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38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950" spc="95" dirty="0">
                <a:solidFill>
                  <a:srgbClr val="594594"/>
                </a:solidFill>
                <a:latin typeface="Lucida Sans Unicode"/>
                <a:cs typeface="Lucida Sans Unicode"/>
              </a:rPr>
              <a:t>Д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240" dirty="0">
                <a:solidFill>
                  <a:srgbClr val="594594"/>
                </a:solidFill>
                <a:latin typeface="Lucida Sans Unicode"/>
                <a:cs typeface="Lucida Sans Unicode"/>
              </a:rPr>
              <a:t>О</a:t>
            </a:r>
            <a:r>
              <a:rPr sz="1700" spc="140" dirty="0">
                <a:solidFill>
                  <a:srgbClr val="594594"/>
                </a:solidFill>
                <a:latin typeface="Microsoft Sans Serif"/>
                <a:cs typeface="Microsoft Sans Serif"/>
              </a:rPr>
              <a:t>-</a:t>
            </a:r>
            <a:r>
              <a:rPr sz="1700" spc="-22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П</a:t>
            </a:r>
            <a:r>
              <a:rPr sz="1950" spc="335" dirty="0">
                <a:solidFill>
                  <a:srgbClr val="594594"/>
                </a:solidFill>
                <a:latin typeface="Lucida Sans Unicode"/>
                <a:cs typeface="Lucida Sans Unicode"/>
              </a:rPr>
              <a:t>Р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325" dirty="0">
                <a:solidFill>
                  <a:srgbClr val="594594"/>
                </a:solidFill>
                <a:latin typeface="Lucida Sans Unicode"/>
                <a:cs typeface="Lucida Sans Unicode"/>
              </a:rPr>
              <a:t>З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245" dirty="0">
                <a:solidFill>
                  <a:srgbClr val="594594"/>
                </a:solidFill>
                <a:latin typeface="Lucida Sans Unicode"/>
                <a:cs typeface="Lucida Sans Unicode"/>
              </a:rPr>
              <a:t>Н</a:t>
            </a:r>
            <a:r>
              <a:rPr sz="1950" spc="85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180" dirty="0">
                <a:solidFill>
                  <a:srgbClr val="594594"/>
                </a:solidFill>
                <a:latin typeface="Lucida Sans Unicode"/>
                <a:cs typeface="Lucida Sans Unicode"/>
              </a:rPr>
              <a:t>Ц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950" spc="95" dirty="0">
                <a:solidFill>
                  <a:srgbClr val="594594"/>
                </a:solidFill>
                <a:latin typeface="Lucida Sans Unicode"/>
                <a:cs typeface="Lucida Sans Unicode"/>
              </a:rPr>
              <a:t>Ю  </a:t>
            </a: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ИНИЦИАТИВЫ</a:t>
            </a:r>
            <a:endParaRPr sz="195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43354" y="441814"/>
            <a:ext cx="3980179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0" spc="1005" dirty="0">
                <a:solidFill>
                  <a:srgbClr val="594594"/>
                </a:solidFill>
                <a:latin typeface="Lucida Sans Unicode"/>
                <a:cs typeface="Lucida Sans Unicode"/>
              </a:rPr>
              <a:t>05</a:t>
            </a:r>
            <a:r>
              <a:rPr sz="3200" b="0" spc="420" dirty="0">
                <a:solidFill>
                  <a:srgbClr val="594594"/>
                </a:solidFill>
                <a:latin typeface="Lucida Sans Unicode"/>
                <a:cs typeface="Lucida Sans Unicode"/>
              </a:rPr>
              <a:t> </a:t>
            </a:r>
            <a:r>
              <a:rPr sz="4500" spc="220" dirty="0">
                <a:solidFill>
                  <a:srgbClr val="594594"/>
                </a:solidFill>
              </a:rPr>
              <a:t>ЗАДАНИЕ</a:t>
            </a:r>
            <a:endParaRPr sz="4500">
              <a:latin typeface="Lucida Sans Unicode"/>
              <a:cs typeface="Lucida Sans Unicode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3527220" y="640358"/>
            <a:ext cx="4719955" cy="6812915"/>
            <a:chOff x="13527220" y="640358"/>
            <a:chExt cx="4719955" cy="6812915"/>
          </a:xfrm>
        </p:grpSpPr>
        <p:sp>
          <p:nvSpPr>
            <p:cNvPr id="6" name="object 6"/>
            <p:cNvSpPr/>
            <p:nvPr/>
          </p:nvSpPr>
          <p:spPr>
            <a:xfrm>
              <a:off x="17722637" y="4357335"/>
              <a:ext cx="9525" cy="3095625"/>
            </a:xfrm>
            <a:custGeom>
              <a:avLst/>
              <a:gdLst/>
              <a:ahLst/>
              <a:cxnLst/>
              <a:rect l="l" t="t" r="r" b="b"/>
              <a:pathLst>
                <a:path w="9525" h="3095625">
                  <a:moveTo>
                    <a:pt x="9524" y="3095624"/>
                  </a:moveTo>
                  <a:lnTo>
                    <a:pt x="0" y="3095624"/>
                  </a:lnTo>
                  <a:lnTo>
                    <a:pt x="0" y="0"/>
                  </a:lnTo>
                  <a:lnTo>
                    <a:pt x="9524" y="0"/>
                  </a:lnTo>
                  <a:lnTo>
                    <a:pt x="9524" y="3095624"/>
                  </a:lnTo>
                  <a:close/>
                </a:path>
              </a:pathLst>
            </a:custGeom>
            <a:solidFill>
              <a:srgbClr val="5945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3527220" y="640358"/>
              <a:ext cx="3556635" cy="4491990"/>
            </a:xfrm>
            <a:custGeom>
              <a:avLst/>
              <a:gdLst/>
              <a:ahLst/>
              <a:cxnLst/>
              <a:rect l="l" t="t" r="r" b="b"/>
              <a:pathLst>
                <a:path w="3556634" h="4491990">
                  <a:moveTo>
                    <a:pt x="3556140" y="4491811"/>
                  </a:moveTo>
                  <a:lnTo>
                    <a:pt x="0" y="4491811"/>
                  </a:lnTo>
                  <a:lnTo>
                    <a:pt x="0" y="0"/>
                  </a:lnTo>
                  <a:lnTo>
                    <a:pt x="3556140" y="0"/>
                  </a:lnTo>
                  <a:lnTo>
                    <a:pt x="3556140" y="4491811"/>
                  </a:lnTo>
                  <a:close/>
                </a:path>
              </a:pathLst>
            </a:custGeom>
            <a:solidFill>
              <a:srgbClr val="F5F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3877392" y="1072857"/>
              <a:ext cx="2854960" cy="3744595"/>
            </a:xfrm>
            <a:custGeom>
              <a:avLst/>
              <a:gdLst/>
              <a:ahLst/>
              <a:cxnLst/>
              <a:rect l="l" t="t" r="r" b="b"/>
              <a:pathLst>
                <a:path w="2854959" h="3744595">
                  <a:moveTo>
                    <a:pt x="1033094" y="0"/>
                  </a:moveTo>
                  <a:lnTo>
                    <a:pt x="0" y="0"/>
                  </a:lnTo>
                  <a:lnTo>
                    <a:pt x="0" y="1127506"/>
                  </a:lnTo>
                  <a:lnTo>
                    <a:pt x="1033094" y="1127506"/>
                  </a:lnTo>
                  <a:lnTo>
                    <a:pt x="1033094" y="0"/>
                  </a:lnTo>
                  <a:close/>
                </a:path>
                <a:path w="2854959" h="3744595">
                  <a:moveTo>
                    <a:pt x="2854439" y="3627018"/>
                  </a:moveTo>
                  <a:lnTo>
                    <a:pt x="0" y="3627018"/>
                  </a:lnTo>
                  <a:lnTo>
                    <a:pt x="0" y="3744099"/>
                  </a:lnTo>
                  <a:lnTo>
                    <a:pt x="2854439" y="3744099"/>
                  </a:lnTo>
                  <a:lnTo>
                    <a:pt x="2854439" y="3627018"/>
                  </a:lnTo>
                  <a:close/>
                </a:path>
                <a:path w="2854959" h="3744595">
                  <a:moveTo>
                    <a:pt x="2854439" y="3297237"/>
                  </a:moveTo>
                  <a:lnTo>
                    <a:pt x="0" y="3297237"/>
                  </a:lnTo>
                  <a:lnTo>
                    <a:pt x="0" y="3414318"/>
                  </a:lnTo>
                  <a:lnTo>
                    <a:pt x="2854439" y="3414318"/>
                  </a:lnTo>
                  <a:lnTo>
                    <a:pt x="2854439" y="3297237"/>
                  </a:lnTo>
                  <a:close/>
                </a:path>
                <a:path w="2854959" h="3744595">
                  <a:moveTo>
                    <a:pt x="2854439" y="2967647"/>
                  </a:moveTo>
                  <a:lnTo>
                    <a:pt x="0" y="2967647"/>
                  </a:lnTo>
                  <a:lnTo>
                    <a:pt x="0" y="3084728"/>
                  </a:lnTo>
                  <a:lnTo>
                    <a:pt x="2854439" y="3084728"/>
                  </a:lnTo>
                  <a:lnTo>
                    <a:pt x="2854439" y="2967647"/>
                  </a:lnTo>
                  <a:close/>
                </a:path>
                <a:path w="2854959" h="3744595">
                  <a:moveTo>
                    <a:pt x="2854439" y="2637866"/>
                  </a:moveTo>
                  <a:lnTo>
                    <a:pt x="0" y="2637866"/>
                  </a:lnTo>
                  <a:lnTo>
                    <a:pt x="0" y="2754947"/>
                  </a:lnTo>
                  <a:lnTo>
                    <a:pt x="2854439" y="2754947"/>
                  </a:lnTo>
                  <a:lnTo>
                    <a:pt x="2854439" y="2637866"/>
                  </a:lnTo>
                  <a:close/>
                </a:path>
                <a:path w="2854959" h="3744595">
                  <a:moveTo>
                    <a:pt x="2854439" y="2308085"/>
                  </a:moveTo>
                  <a:lnTo>
                    <a:pt x="0" y="2308085"/>
                  </a:lnTo>
                  <a:lnTo>
                    <a:pt x="0" y="2425166"/>
                  </a:lnTo>
                  <a:lnTo>
                    <a:pt x="2854439" y="2425166"/>
                  </a:lnTo>
                  <a:lnTo>
                    <a:pt x="2854439" y="2308085"/>
                  </a:lnTo>
                  <a:close/>
                </a:path>
                <a:path w="2854959" h="3744595">
                  <a:moveTo>
                    <a:pt x="2854439" y="1978304"/>
                  </a:moveTo>
                  <a:lnTo>
                    <a:pt x="0" y="1978304"/>
                  </a:lnTo>
                  <a:lnTo>
                    <a:pt x="0" y="2095385"/>
                  </a:lnTo>
                  <a:lnTo>
                    <a:pt x="2854439" y="2095385"/>
                  </a:lnTo>
                  <a:lnTo>
                    <a:pt x="2854439" y="1978304"/>
                  </a:lnTo>
                  <a:close/>
                </a:path>
                <a:path w="2854959" h="3744595">
                  <a:moveTo>
                    <a:pt x="2854439" y="1648714"/>
                  </a:moveTo>
                  <a:lnTo>
                    <a:pt x="0" y="1648714"/>
                  </a:lnTo>
                  <a:lnTo>
                    <a:pt x="0" y="1765795"/>
                  </a:lnTo>
                  <a:lnTo>
                    <a:pt x="2854439" y="1765795"/>
                  </a:lnTo>
                  <a:lnTo>
                    <a:pt x="2854439" y="1648714"/>
                  </a:lnTo>
                  <a:close/>
                </a:path>
                <a:path w="2854959" h="3744595">
                  <a:moveTo>
                    <a:pt x="2854439" y="1318933"/>
                  </a:moveTo>
                  <a:lnTo>
                    <a:pt x="0" y="1318933"/>
                  </a:lnTo>
                  <a:lnTo>
                    <a:pt x="0" y="1436014"/>
                  </a:lnTo>
                  <a:lnTo>
                    <a:pt x="2854439" y="1436014"/>
                  </a:lnTo>
                  <a:lnTo>
                    <a:pt x="2854439" y="1318933"/>
                  </a:lnTo>
                  <a:close/>
                </a:path>
                <a:path w="2854959" h="3744595">
                  <a:moveTo>
                    <a:pt x="2854439" y="989152"/>
                  </a:moveTo>
                  <a:lnTo>
                    <a:pt x="1309979" y="989152"/>
                  </a:lnTo>
                  <a:lnTo>
                    <a:pt x="1309979" y="1106233"/>
                  </a:lnTo>
                  <a:lnTo>
                    <a:pt x="2854439" y="1106233"/>
                  </a:lnTo>
                  <a:lnTo>
                    <a:pt x="2854439" y="989152"/>
                  </a:lnTo>
                  <a:close/>
                </a:path>
                <a:path w="2854959" h="3744595">
                  <a:moveTo>
                    <a:pt x="2854439" y="659371"/>
                  </a:moveTo>
                  <a:lnTo>
                    <a:pt x="1309979" y="659371"/>
                  </a:lnTo>
                  <a:lnTo>
                    <a:pt x="1309979" y="776452"/>
                  </a:lnTo>
                  <a:lnTo>
                    <a:pt x="2854439" y="776452"/>
                  </a:lnTo>
                  <a:lnTo>
                    <a:pt x="2854439" y="659371"/>
                  </a:lnTo>
                  <a:close/>
                </a:path>
                <a:path w="2854959" h="3744595">
                  <a:moveTo>
                    <a:pt x="2854439" y="329780"/>
                  </a:moveTo>
                  <a:lnTo>
                    <a:pt x="1309979" y="329780"/>
                  </a:lnTo>
                  <a:lnTo>
                    <a:pt x="1309979" y="446862"/>
                  </a:lnTo>
                  <a:lnTo>
                    <a:pt x="2854439" y="446862"/>
                  </a:lnTo>
                  <a:lnTo>
                    <a:pt x="2854439" y="329780"/>
                  </a:lnTo>
                  <a:close/>
                </a:path>
                <a:path w="2854959" h="3744595">
                  <a:moveTo>
                    <a:pt x="2854439" y="0"/>
                  </a:moveTo>
                  <a:lnTo>
                    <a:pt x="1309979" y="0"/>
                  </a:lnTo>
                  <a:lnTo>
                    <a:pt x="1309979" y="117081"/>
                  </a:lnTo>
                  <a:lnTo>
                    <a:pt x="2854439" y="117081"/>
                  </a:lnTo>
                  <a:lnTo>
                    <a:pt x="2854439" y="0"/>
                  </a:lnTo>
                  <a:close/>
                </a:path>
              </a:pathLst>
            </a:custGeom>
            <a:solidFill>
              <a:srgbClr val="EC36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735595" y="1009827"/>
              <a:ext cx="2575560" cy="2880995"/>
            </a:xfrm>
            <a:custGeom>
              <a:avLst/>
              <a:gdLst/>
              <a:ahLst/>
              <a:cxnLst/>
              <a:rect l="l" t="t" r="r" b="b"/>
              <a:pathLst>
                <a:path w="2575559" h="2880995">
                  <a:moveTo>
                    <a:pt x="2575001" y="2647962"/>
                  </a:moveTo>
                  <a:lnTo>
                    <a:pt x="2200084" y="2160613"/>
                  </a:lnTo>
                  <a:lnTo>
                    <a:pt x="2201494" y="2159000"/>
                  </a:lnTo>
                  <a:lnTo>
                    <a:pt x="2222716" y="2133600"/>
                  </a:lnTo>
                  <a:lnTo>
                    <a:pt x="2233320" y="2120900"/>
                  </a:lnTo>
                  <a:lnTo>
                    <a:pt x="2263698" y="2095500"/>
                  </a:lnTo>
                  <a:lnTo>
                    <a:pt x="2292629" y="2057400"/>
                  </a:lnTo>
                  <a:lnTo>
                    <a:pt x="2320125" y="2019300"/>
                  </a:lnTo>
                  <a:lnTo>
                    <a:pt x="2346147" y="1981200"/>
                  </a:lnTo>
                  <a:lnTo>
                    <a:pt x="2370709" y="1943100"/>
                  </a:lnTo>
                  <a:lnTo>
                    <a:pt x="2393810" y="1905000"/>
                  </a:lnTo>
                  <a:lnTo>
                    <a:pt x="2415438" y="1866900"/>
                  </a:lnTo>
                  <a:lnTo>
                    <a:pt x="2435580" y="1828800"/>
                  </a:lnTo>
                  <a:lnTo>
                    <a:pt x="2454237" y="1778000"/>
                  </a:lnTo>
                  <a:lnTo>
                    <a:pt x="2471407" y="1739900"/>
                  </a:lnTo>
                  <a:lnTo>
                    <a:pt x="2487079" y="1701800"/>
                  </a:lnTo>
                  <a:lnTo>
                    <a:pt x="2501252" y="1651000"/>
                  </a:lnTo>
                  <a:lnTo>
                    <a:pt x="2513914" y="1612900"/>
                  </a:lnTo>
                  <a:lnTo>
                    <a:pt x="2525064" y="1574800"/>
                  </a:lnTo>
                  <a:lnTo>
                    <a:pt x="2534691" y="1524000"/>
                  </a:lnTo>
                  <a:lnTo>
                    <a:pt x="2542806" y="1485900"/>
                  </a:lnTo>
                  <a:lnTo>
                    <a:pt x="2549372" y="1435100"/>
                  </a:lnTo>
                  <a:lnTo>
                    <a:pt x="2554414" y="1397000"/>
                  </a:lnTo>
                  <a:lnTo>
                    <a:pt x="2557919" y="1346200"/>
                  </a:lnTo>
                  <a:lnTo>
                    <a:pt x="2559862" y="1308100"/>
                  </a:lnTo>
                  <a:lnTo>
                    <a:pt x="2560269" y="1257300"/>
                  </a:lnTo>
                  <a:lnTo>
                    <a:pt x="2559100" y="1219200"/>
                  </a:lnTo>
                  <a:lnTo>
                    <a:pt x="2556383" y="1168400"/>
                  </a:lnTo>
                  <a:lnTo>
                    <a:pt x="2552077" y="1130300"/>
                  </a:lnTo>
                  <a:lnTo>
                    <a:pt x="2546210" y="1079500"/>
                  </a:lnTo>
                  <a:lnTo>
                    <a:pt x="2538755" y="1041400"/>
                  </a:lnTo>
                  <a:lnTo>
                    <a:pt x="2529713" y="990600"/>
                  </a:lnTo>
                  <a:lnTo>
                    <a:pt x="2519083" y="952500"/>
                  </a:lnTo>
                  <a:lnTo>
                    <a:pt x="2506853" y="901700"/>
                  </a:lnTo>
                  <a:lnTo>
                    <a:pt x="2493022" y="863600"/>
                  </a:lnTo>
                  <a:lnTo>
                    <a:pt x="2477579" y="825500"/>
                  </a:lnTo>
                  <a:lnTo>
                    <a:pt x="2460510" y="774700"/>
                  </a:lnTo>
                  <a:lnTo>
                    <a:pt x="2441829" y="736600"/>
                  </a:lnTo>
                  <a:lnTo>
                    <a:pt x="2421521" y="698500"/>
                  </a:lnTo>
                  <a:lnTo>
                    <a:pt x="2399576" y="647700"/>
                  </a:lnTo>
                  <a:lnTo>
                    <a:pt x="2376005" y="609600"/>
                  </a:lnTo>
                  <a:lnTo>
                    <a:pt x="2350782" y="571500"/>
                  </a:lnTo>
                  <a:lnTo>
                    <a:pt x="2323909" y="533400"/>
                  </a:lnTo>
                  <a:lnTo>
                    <a:pt x="2295372" y="495300"/>
                  </a:lnTo>
                  <a:lnTo>
                    <a:pt x="2265451" y="457200"/>
                  </a:lnTo>
                  <a:lnTo>
                    <a:pt x="2234400" y="419100"/>
                  </a:lnTo>
                  <a:lnTo>
                    <a:pt x="2202294" y="381000"/>
                  </a:lnTo>
                  <a:lnTo>
                    <a:pt x="2169160" y="355600"/>
                  </a:lnTo>
                  <a:lnTo>
                    <a:pt x="2146795" y="330631"/>
                  </a:lnTo>
                  <a:lnTo>
                    <a:pt x="2146795" y="1257300"/>
                  </a:lnTo>
                  <a:lnTo>
                    <a:pt x="2146655" y="1295400"/>
                  </a:lnTo>
                  <a:lnTo>
                    <a:pt x="2144268" y="1346200"/>
                  </a:lnTo>
                  <a:lnTo>
                    <a:pt x="2139619" y="1384300"/>
                  </a:lnTo>
                  <a:lnTo>
                    <a:pt x="2132736" y="1422400"/>
                  </a:lnTo>
                  <a:lnTo>
                    <a:pt x="2123630" y="1473200"/>
                  </a:lnTo>
                  <a:lnTo>
                    <a:pt x="2112302" y="1511300"/>
                  </a:lnTo>
                  <a:lnTo>
                    <a:pt x="2098776" y="1562100"/>
                  </a:lnTo>
                  <a:lnTo>
                    <a:pt x="2083066" y="1600200"/>
                  </a:lnTo>
                  <a:lnTo>
                    <a:pt x="2065185" y="1638300"/>
                  </a:lnTo>
                  <a:lnTo>
                    <a:pt x="2045131" y="1676400"/>
                  </a:lnTo>
                  <a:lnTo>
                    <a:pt x="2022919" y="1714500"/>
                  </a:lnTo>
                  <a:lnTo>
                    <a:pt x="1998573" y="1752600"/>
                  </a:lnTo>
                  <a:lnTo>
                    <a:pt x="1972094" y="1790700"/>
                  </a:lnTo>
                  <a:lnTo>
                    <a:pt x="1943493" y="1828800"/>
                  </a:lnTo>
                  <a:lnTo>
                    <a:pt x="1912797" y="1866900"/>
                  </a:lnTo>
                  <a:lnTo>
                    <a:pt x="1880006" y="1892300"/>
                  </a:lnTo>
                  <a:lnTo>
                    <a:pt x="1845132" y="1930400"/>
                  </a:lnTo>
                  <a:lnTo>
                    <a:pt x="1808187" y="1955800"/>
                  </a:lnTo>
                  <a:lnTo>
                    <a:pt x="1769681" y="1981200"/>
                  </a:lnTo>
                  <a:lnTo>
                    <a:pt x="1730171" y="2006600"/>
                  </a:lnTo>
                  <a:lnTo>
                    <a:pt x="1689747" y="2032000"/>
                  </a:lnTo>
                  <a:lnTo>
                    <a:pt x="1648510" y="2057400"/>
                  </a:lnTo>
                  <a:lnTo>
                    <a:pt x="1606550" y="2070100"/>
                  </a:lnTo>
                  <a:lnTo>
                    <a:pt x="1563954" y="2095500"/>
                  </a:lnTo>
                  <a:lnTo>
                    <a:pt x="1477225" y="2120900"/>
                  </a:lnTo>
                  <a:lnTo>
                    <a:pt x="1433283" y="2120900"/>
                  </a:lnTo>
                  <a:lnTo>
                    <a:pt x="1389087" y="2133600"/>
                  </a:lnTo>
                  <a:lnTo>
                    <a:pt x="1167371" y="2133600"/>
                  </a:lnTo>
                  <a:lnTo>
                    <a:pt x="1123543" y="2120900"/>
                  </a:lnTo>
                  <a:lnTo>
                    <a:pt x="1080096" y="2120900"/>
                  </a:lnTo>
                  <a:lnTo>
                    <a:pt x="994740" y="2095500"/>
                  </a:lnTo>
                  <a:lnTo>
                    <a:pt x="953008" y="2070100"/>
                  </a:lnTo>
                  <a:lnTo>
                    <a:pt x="912037" y="2057400"/>
                  </a:lnTo>
                  <a:lnTo>
                    <a:pt x="871905" y="2032000"/>
                  </a:lnTo>
                  <a:lnTo>
                    <a:pt x="832726" y="2019300"/>
                  </a:lnTo>
                  <a:lnTo>
                    <a:pt x="794588" y="1993900"/>
                  </a:lnTo>
                  <a:lnTo>
                    <a:pt x="757567" y="1968500"/>
                  </a:lnTo>
                  <a:lnTo>
                    <a:pt x="721766" y="1930400"/>
                  </a:lnTo>
                  <a:lnTo>
                    <a:pt x="687273" y="1905000"/>
                  </a:lnTo>
                  <a:lnTo>
                    <a:pt x="654189" y="1866900"/>
                  </a:lnTo>
                  <a:lnTo>
                    <a:pt x="622617" y="1841500"/>
                  </a:lnTo>
                  <a:lnTo>
                    <a:pt x="592620" y="1803400"/>
                  </a:lnTo>
                  <a:lnTo>
                    <a:pt x="564667" y="1765300"/>
                  </a:lnTo>
                  <a:lnTo>
                    <a:pt x="539115" y="1727200"/>
                  </a:lnTo>
                  <a:lnTo>
                    <a:pt x="515962" y="1676400"/>
                  </a:lnTo>
                  <a:lnTo>
                    <a:pt x="495185" y="1638300"/>
                  </a:lnTo>
                  <a:lnTo>
                    <a:pt x="476796" y="1600200"/>
                  </a:lnTo>
                  <a:lnTo>
                    <a:pt x="460756" y="1549400"/>
                  </a:lnTo>
                  <a:lnTo>
                    <a:pt x="447065" y="1511300"/>
                  </a:lnTo>
                  <a:lnTo>
                    <a:pt x="435698" y="1473200"/>
                  </a:lnTo>
                  <a:lnTo>
                    <a:pt x="426669" y="1422400"/>
                  </a:lnTo>
                  <a:lnTo>
                    <a:pt x="419950" y="1384300"/>
                  </a:lnTo>
                  <a:lnTo>
                    <a:pt x="415518" y="1333500"/>
                  </a:lnTo>
                  <a:lnTo>
                    <a:pt x="413385" y="1295400"/>
                  </a:lnTo>
                  <a:lnTo>
                    <a:pt x="413524" y="1244600"/>
                  </a:lnTo>
                  <a:lnTo>
                    <a:pt x="415925" y="1206500"/>
                  </a:lnTo>
                  <a:lnTo>
                    <a:pt x="420573" y="1155700"/>
                  </a:lnTo>
                  <a:lnTo>
                    <a:pt x="427456" y="1117600"/>
                  </a:lnTo>
                  <a:lnTo>
                    <a:pt x="436575" y="1066800"/>
                  </a:lnTo>
                  <a:lnTo>
                    <a:pt x="447903" y="1028700"/>
                  </a:lnTo>
                  <a:lnTo>
                    <a:pt x="461429" y="990600"/>
                  </a:lnTo>
                  <a:lnTo>
                    <a:pt x="477151" y="939800"/>
                  </a:lnTo>
                  <a:lnTo>
                    <a:pt x="495046" y="901700"/>
                  </a:lnTo>
                  <a:lnTo>
                    <a:pt x="515112" y="863600"/>
                  </a:lnTo>
                  <a:lnTo>
                    <a:pt x="537324" y="825500"/>
                  </a:lnTo>
                  <a:lnTo>
                    <a:pt x="561670" y="787400"/>
                  </a:lnTo>
                  <a:lnTo>
                    <a:pt x="588149" y="749300"/>
                  </a:lnTo>
                  <a:lnTo>
                    <a:pt x="616750" y="711200"/>
                  </a:lnTo>
                  <a:lnTo>
                    <a:pt x="647458" y="685800"/>
                  </a:lnTo>
                  <a:lnTo>
                    <a:pt x="680250" y="647700"/>
                  </a:lnTo>
                  <a:lnTo>
                    <a:pt x="715124" y="609600"/>
                  </a:lnTo>
                  <a:lnTo>
                    <a:pt x="752068" y="584200"/>
                  </a:lnTo>
                  <a:lnTo>
                    <a:pt x="790575" y="558800"/>
                  </a:lnTo>
                  <a:lnTo>
                    <a:pt x="830084" y="533400"/>
                  </a:lnTo>
                  <a:lnTo>
                    <a:pt x="870508" y="508000"/>
                  </a:lnTo>
                  <a:lnTo>
                    <a:pt x="911745" y="482600"/>
                  </a:lnTo>
                  <a:lnTo>
                    <a:pt x="1126972" y="419100"/>
                  </a:lnTo>
                  <a:lnTo>
                    <a:pt x="1171181" y="419100"/>
                  </a:lnTo>
                  <a:lnTo>
                    <a:pt x="1215555" y="406400"/>
                  </a:lnTo>
                  <a:lnTo>
                    <a:pt x="1348765" y="406400"/>
                  </a:lnTo>
                  <a:lnTo>
                    <a:pt x="1392885" y="419100"/>
                  </a:lnTo>
                  <a:lnTo>
                    <a:pt x="1436712" y="419100"/>
                  </a:lnTo>
                  <a:lnTo>
                    <a:pt x="1607248" y="469900"/>
                  </a:lnTo>
                  <a:lnTo>
                    <a:pt x="1648231" y="482600"/>
                  </a:lnTo>
                  <a:lnTo>
                    <a:pt x="1688350" y="508000"/>
                  </a:lnTo>
                  <a:lnTo>
                    <a:pt x="1727530" y="533400"/>
                  </a:lnTo>
                  <a:lnTo>
                    <a:pt x="1765681" y="558800"/>
                  </a:lnTo>
                  <a:lnTo>
                    <a:pt x="1802701" y="584200"/>
                  </a:lnTo>
                  <a:lnTo>
                    <a:pt x="1838502" y="609600"/>
                  </a:lnTo>
                  <a:lnTo>
                    <a:pt x="1872983" y="635000"/>
                  </a:lnTo>
                  <a:lnTo>
                    <a:pt x="1906066" y="673100"/>
                  </a:lnTo>
                  <a:lnTo>
                    <a:pt x="1937651" y="711200"/>
                  </a:lnTo>
                  <a:lnTo>
                    <a:pt x="1967649" y="749300"/>
                  </a:lnTo>
                  <a:lnTo>
                    <a:pt x="1995589" y="787400"/>
                  </a:lnTo>
                  <a:lnTo>
                    <a:pt x="2021116" y="825500"/>
                  </a:lnTo>
                  <a:lnTo>
                    <a:pt x="2044255" y="863600"/>
                  </a:lnTo>
                  <a:lnTo>
                    <a:pt x="2065020" y="901700"/>
                  </a:lnTo>
                  <a:lnTo>
                    <a:pt x="2083409" y="952500"/>
                  </a:lnTo>
                  <a:lnTo>
                    <a:pt x="2099437" y="990600"/>
                  </a:lnTo>
                  <a:lnTo>
                    <a:pt x="2113127" y="1028700"/>
                  </a:lnTo>
                  <a:lnTo>
                    <a:pt x="2124481" y="1079500"/>
                  </a:lnTo>
                  <a:lnTo>
                    <a:pt x="2133511" y="1117600"/>
                  </a:lnTo>
                  <a:lnTo>
                    <a:pt x="2140229" y="1168400"/>
                  </a:lnTo>
                  <a:lnTo>
                    <a:pt x="2144649" y="1206500"/>
                  </a:lnTo>
                  <a:lnTo>
                    <a:pt x="2146795" y="1257300"/>
                  </a:lnTo>
                  <a:lnTo>
                    <a:pt x="2146795" y="330631"/>
                  </a:lnTo>
                  <a:lnTo>
                    <a:pt x="2135035" y="317500"/>
                  </a:lnTo>
                  <a:lnTo>
                    <a:pt x="2099970" y="292100"/>
                  </a:lnTo>
                  <a:lnTo>
                    <a:pt x="2064016" y="266700"/>
                  </a:lnTo>
                  <a:lnTo>
                    <a:pt x="2027199" y="228600"/>
                  </a:lnTo>
                  <a:lnTo>
                    <a:pt x="1989582" y="203200"/>
                  </a:lnTo>
                  <a:lnTo>
                    <a:pt x="1951202" y="177800"/>
                  </a:lnTo>
                  <a:lnTo>
                    <a:pt x="1912086" y="165100"/>
                  </a:lnTo>
                  <a:lnTo>
                    <a:pt x="1872310" y="139700"/>
                  </a:lnTo>
                  <a:lnTo>
                    <a:pt x="1831886" y="114300"/>
                  </a:lnTo>
                  <a:lnTo>
                    <a:pt x="1790865" y="101600"/>
                  </a:lnTo>
                  <a:lnTo>
                    <a:pt x="1749310" y="76200"/>
                  </a:lnTo>
                  <a:lnTo>
                    <a:pt x="1578432" y="25400"/>
                  </a:lnTo>
                  <a:lnTo>
                    <a:pt x="1534769" y="25400"/>
                  </a:lnTo>
                  <a:lnTo>
                    <a:pt x="1446631" y="0"/>
                  </a:lnTo>
                  <a:lnTo>
                    <a:pt x="1134084" y="0"/>
                  </a:lnTo>
                  <a:lnTo>
                    <a:pt x="1089507" y="12700"/>
                  </a:lnTo>
                  <a:lnTo>
                    <a:pt x="1045057" y="12700"/>
                  </a:lnTo>
                  <a:lnTo>
                    <a:pt x="783894" y="88900"/>
                  </a:lnTo>
                  <a:lnTo>
                    <a:pt x="741692" y="114300"/>
                  </a:lnTo>
                  <a:lnTo>
                    <a:pt x="699973" y="127000"/>
                  </a:lnTo>
                  <a:lnTo>
                    <a:pt x="618197" y="177800"/>
                  </a:lnTo>
                  <a:lnTo>
                    <a:pt x="578231" y="203200"/>
                  </a:lnTo>
                  <a:lnTo>
                    <a:pt x="538924" y="228600"/>
                  </a:lnTo>
                  <a:lnTo>
                    <a:pt x="500329" y="254000"/>
                  </a:lnTo>
                  <a:lnTo>
                    <a:pt x="462800" y="292100"/>
                  </a:lnTo>
                  <a:lnTo>
                    <a:pt x="426694" y="317500"/>
                  </a:lnTo>
                  <a:lnTo>
                    <a:pt x="392010" y="355600"/>
                  </a:lnTo>
                  <a:lnTo>
                    <a:pt x="358762" y="381000"/>
                  </a:lnTo>
                  <a:lnTo>
                    <a:pt x="326936" y="419100"/>
                  </a:lnTo>
                  <a:lnTo>
                    <a:pt x="296557" y="457200"/>
                  </a:lnTo>
                  <a:lnTo>
                    <a:pt x="267627" y="495300"/>
                  </a:lnTo>
                  <a:lnTo>
                    <a:pt x="240144" y="520700"/>
                  </a:lnTo>
                  <a:lnTo>
                    <a:pt x="214109" y="558800"/>
                  </a:lnTo>
                  <a:lnTo>
                    <a:pt x="189547" y="596900"/>
                  </a:lnTo>
                  <a:lnTo>
                    <a:pt x="166446" y="635000"/>
                  </a:lnTo>
                  <a:lnTo>
                    <a:pt x="144830" y="685800"/>
                  </a:lnTo>
                  <a:lnTo>
                    <a:pt x="124675" y="723900"/>
                  </a:lnTo>
                  <a:lnTo>
                    <a:pt x="106019" y="762000"/>
                  </a:lnTo>
                  <a:lnTo>
                    <a:pt x="88849" y="800100"/>
                  </a:lnTo>
                  <a:lnTo>
                    <a:pt x="73177" y="850900"/>
                  </a:lnTo>
                  <a:lnTo>
                    <a:pt x="59004" y="889000"/>
                  </a:lnTo>
                  <a:lnTo>
                    <a:pt x="46342" y="927100"/>
                  </a:lnTo>
                  <a:lnTo>
                    <a:pt x="35191" y="977900"/>
                  </a:lnTo>
                  <a:lnTo>
                    <a:pt x="25565" y="1016000"/>
                  </a:lnTo>
                  <a:lnTo>
                    <a:pt x="17462" y="1066800"/>
                  </a:lnTo>
                  <a:lnTo>
                    <a:pt x="10883" y="1104900"/>
                  </a:lnTo>
                  <a:lnTo>
                    <a:pt x="5842" y="1155700"/>
                  </a:lnTo>
                  <a:lnTo>
                    <a:pt x="2349" y="1193800"/>
                  </a:lnTo>
                  <a:lnTo>
                    <a:pt x="393" y="1244600"/>
                  </a:lnTo>
                  <a:lnTo>
                    <a:pt x="0" y="1282700"/>
                  </a:lnTo>
                  <a:lnTo>
                    <a:pt x="1155" y="1333500"/>
                  </a:lnTo>
                  <a:lnTo>
                    <a:pt x="3886" y="1371600"/>
                  </a:lnTo>
                  <a:lnTo>
                    <a:pt x="8178" y="1422400"/>
                  </a:lnTo>
                  <a:lnTo>
                    <a:pt x="14046" y="1460500"/>
                  </a:lnTo>
                  <a:lnTo>
                    <a:pt x="21501" y="1511300"/>
                  </a:lnTo>
                  <a:lnTo>
                    <a:pt x="30543" y="1549400"/>
                  </a:lnTo>
                  <a:lnTo>
                    <a:pt x="41173" y="1600200"/>
                  </a:lnTo>
                  <a:lnTo>
                    <a:pt x="53403" y="1638300"/>
                  </a:lnTo>
                  <a:lnTo>
                    <a:pt x="67246" y="1676400"/>
                  </a:lnTo>
                  <a:lnTo>
                    <a:pt x="82689" y="1727200"/>
                  </a:lnTo>
                  <a:lnTo>
                    <a:pt x="99745" y="1765300"/>
                  </a:lnTo>
                  <a:lnTo>
                    <a:pt x="118427" y="1816100"/>
                  </a:lnTo>
                  <a:lnTo>
                    <a:pt x="138734" y="1854200"/>
                  </a:lnTo>
                  <a:lnTo>
                    <a:pt x="160680" y="1892300"/>
                  </a:lnTo>
                  <a:lnTo>
                    <a:pt x="184264" y="1930400"/>
                  </a:lnTo>
                  <a:lnTo>
                    <a:pt x="209486" y="1968500"/>
                  </a:lnTo>
                  <a:lnTo>
                    <a:pt x="236359" y="2006600"/>
                  </a:lnTo>
                  <a:lnTo>
                    <a:pt x="264883" y="2044700"/>
                  </a:lnTo>
                  <a:lnTo>
                    <a:pt x="294830" y="2082800"/>
                  </a:lnTo>
                  <a:lnTo>
                    <a:pt x="325882" y="2120900"/>
                  </a:lnTo>
                  <a:lnTo>
                    <a:pt x="358000" y="2159000"/>
                  </a:lnTo>
                  <a:lnTo>
                    <a:pt x="391147" y="2197100"/>
                  </a:lnTo>
                  <a:lnTo>
                    <a:pt x="425284" y="2222500"/>
                  </a:lnTo>
                  <a:lnTo>
                    <a:pt x="460349" y="2260600"/>
                  </a:lnTo>
                  <a:lnTo>
                    <a:pt x="496316" y="2286000"/>
                  </a:lnTo>
                  <a:lnTo>
                    <a:pt x="533133" y="2311400"/>
                  </a:lnTo>
                  <a:lnTo>
                    <a:pt x="570750" y="2336800"/>
                  </a:lnTo>
                  <a:lnTo>
                    <a:pt x="609142" y="2362200"/>
                  </a:lnTo>
                  <a:lnTo>
                    <a:pt x="648246" y="2387600"/>
                  </a:lnTo>
                  <a:lnTo>
                    <a:pt x="688035" y="2400300"/>
                  </a:lnTo>
                  <a:lnTo>
                    <a:pt x="728459" y="2425700"/>
                  </a:lnTo>
                  <a:lnTo>
                    <a:pt x="769480" y="2438400"/>
                  </a:lnTo>
                  <a:lnTo>
                    <a:pt x="811047" y="2463800"/>
                  </a:lnTo>
                  <a:lnTo>
                    <a:pt x="1025563" y="2527300"/>
                  </a:lnTo>
                  <a:lnTo>
                    <a:pt x="1069505" y="2527300"/>
                  </a:lnTo>
                  <a:lnTo>
                    <a:pt x="1113701" y="2540000"/>
                  </a:lnTo>
                  <a:lnTo>
                    <a:pt x="1158087" y="2540000"/>
                  </a:lnTo>
                  <a:lnTo>
                    <a:pt x="1202639" y="2552700"/>
                  </a:lnTo>
                  <a:lnTo>
                    <a:pt x="1381531" y="2552700"/>
                  </a:lnTo>
                  <a:lnTo>
                    <a:pt x="1426222" y="2540000"/>
                  </a:lnTo>
                  <a:lnTo>
                    <a:pt x="1470799" y="2540000"/>
                  </a:lnTo>
                  <a:lnTo>
                    <a:pt x="1559483" y="2514600"/>
                  </a:lnTo>
                  <a:lnTo>
                    <a:pt x="1603502" y="2514600"/>
                  </a:lnTo>
                  <a:lnTo>
                    <a:pt x="1690662" y="2489200"/>
                  </a:lnTo>
                  <a:lnTo>
                    <a:pt x="1733727" y="2463800"/>
                  </a:lnTo>
                  <a:lnTo>
                    <a:pt x="1818576" y="2438400"/>
                  </a:lnTo>
                  <a:lnTo>
                    <a:pt x="1895182" y="2391448"/>
                  </a:lnTo>
                  <a:lnTo>
                    <a:pt x="2271598" y="2880741"/>
                  </a:lnTo>
                  <a:lnTo>
                    <a:pt x="2575001" y="2647962"/>
                  </a:lnTo>
                  <a:close/>
                </a:path>
              </a:pathLst>
            </a:custGeom>
            <a:solidFill>
              <a:srgbClr val="5945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6951346" y="3626596"/>
              <a:ext cx="1296035" cy="1465580"/>
            </a:xfrm>
            <a:custGeom>
              <a:avLst/>
              <a:gdLst/>
              <a:ahLst/>
              <a:cxnLst/>
              <a:rect l="l" t="t" r="r" b="b"/>
              <a:pathLst>
                <a:path w="1296034" h="1465579">
                  <a:moveTo>
                    <a:pt x="953725" y="1465376"/>
                  </a:moveTo>
                  <a:lnTo>
                    <a:pt x="909024" y="1459526"/>
                  </a:lnTo>
                  <a:lnTo>
                    <a:pt x="865488" y="1447526"/>
                  </a:lnTo>
                  <a:lnTo>
                    <a:pt x="823821" y="1429466"/>
                  </a:lnTo>
                  <a:lnTo>
                    <a:pt x="784725" y="1405435"/>
                  </a:lnTo>
                  <a:lnTo>
                    <a:pt x="748904" y="1375523"/>
                  </a:lnTo>
                  <a:lnTo>
                    <a:pt x="717061" y="1339820"/>
                  </a:lnTo>
                  <a:lnTo>
                    <a:pt x="23409" y="438047"/>
                  </a:lnTo>
                  <a:lnTo>
                    <a:pt x="2782" y="395959"/>
                  </a:lnTo>
                  <a:lnTo>
                    <a:pt x="0" y="350835"/>
                  </a:lnTo>
                  <a:lnTo>
                    <a:pt x="14343" y="307975"/>
                  </a:lnTo>
                  <a:lnTo>
                    <a:pt x="45092" y="272677"/>
                  </a:lnTo>
                  <a:lnTo>
                    <a:pt x="370139" y="23377"/>
                  </a:lnTo>
                  <a:lnTo>
                    <a:pt x="412284" y="2778"/>
                  </a:lnTo>
                  <a:lnTo>
                    <a:pt x="457469" y="0"/>
                  </a:lnTo>
                  <a:lnTo>
                    <a:pt x="500388" y="14323"/>
                  </a:lnTo>
                  <a:lnTo>
                    <a:pt x="535733" y="45031"/>
                  </a:lnTo>
                  <a:lnTo>
                    <a:pt x="1229385" y="946804"/>
                  </a:lnTo>
                  <a:lnTo>
                    <a:pt x="1255713" y="986771"/>
                  </a:lnTo>
                  <a:lnTo>
                    <a:pt x="1275418" y="1029070"/>
                  </a:lnTo>
                  <a:lnTo>
                    <a:pt x="1288592" y="1073000"/>
                  </a:lnTo>
                  <a:lnTo>
                    <a:pt x="1295329" y="1117863"/>
                  </a:lnTo>
                  <a:lnTo>
                    <a:pt x="1295722" y="1162957"/>
                  </a:lnTo>
                  <a:lnTo>
                    <a:pt x="1289865" y="1207585"/>
                  </a:lnTo>
                  <a:lnTo>
                    <a:pt x="1277851" y="1251045"/>
                  </a:lnTo>
                  <a:lnTo>
                    <a:pt x="1259773" y="1292639"/>
                  </a:lnTo>
                  <a:lnTo>
                    <a:pt x="1235726" y="1331667"/>
                  </a:lnTo>
                  <a:lnTo>
                    <a:pt x="1205801" y="1367428"/>
                  </a:lnTo>
                  <a:lnTo>
                    <a:pt x="1170093" y="1399223"/>
                  </a:lnTo>
                  <a:lnTo>
                    <a:pt x="1130115" y="1425473"/>
                  </a:lnTo>
                  <a:lnTo>
                    <a:pt x="1087786" y="1445124"/>
                  </a:lnTo>
                  <a:lnTo>
                    <a:pt x="1043809" y="1458264"/>
                  </a:lnTo>
                  <a:lnTo>
                    <a:pt x="998888" y="1464985"/>
                  </a:lnTo>
                  <a:lnTo>
                    <a:pt x="953725" y="1465376"/>
                  </a:lnTo>
                  <a:close/>
                </a:path>
              </a:pathLst>
            </a:custGeom>
            <a:solidFill>
              <a:srgbClr val="F5E7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/>
          <p:nvPr/>
        </p:nvSpPr>
        <p:spPr>
          <a:xfrm>
            <a:off x="3767398" y="10154178"/>
            <a:ext cx="1290320" cy="0"/>
          </a:xfrm>
          <a:custGeom>
            <a:avLst/>
            <a:gdLst/>
            <a:ahLst/>
            <a:cxnLst/>
            <a:rect l="l" t="t" r="r" b="b"/>
            <a:pathLst>
              <a:path w="1290320">
                <a:moveTo>
                  <a:pt x="0" y="0"/>
                </a:moveTo>
                <a:lnTo>
                  <a:pt x="1290166" y="0"/>
                </a:lnTo>
              </a:path>
            </a:pathLst>
          </a:custGeom>
          <a:ln w="24917">
            <a:solidFill>
              <a:srgbClr val="E12B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03178" y="9996967"/>
            <a:ext cx="292100" cy="0"/>
          </a:xfrm>
          <a:custGeom>
            <a:avLst/>
            <a:gdLst/>
            <a:ahLst/>
            <a:cxnLst/>
            <a:rect l="l" t="t" r="r" b="b"/>
            <a:pathLst>
              <a:path w="292100">
                <a:moveTo>
                  <a:pt x="291495" y="0"/>
                </a:moveTo>
                <a:lnTo>
                  <a:pt x="0" y="0"/>
                </a:lnTo>
              </a:path>
            </a:pathLst>
          </a:custGeom>
          <a:ln w="24917">
            <a:solidFill>
              <a:srgbClr val="E12B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12458" y="4357520"/>
            <a:ext cx="5207635" cy="5481320"/>
            <a:chOff x="12458" y="4357520"/>
            <a:chExt cx="5207635" cy="5481320"/>
          </a:xfrm>
        </p:grpSpPr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0764" y="4357520"/>
              <a:ext cx="4799149" cy="548095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811985" y="5862713"/>
              <a:ext cx="1970405" cy="1701164"/>
            </a:xfrm>
            <a:custGeom>
              <a:avLst/>
              <a:gdLst/>
              <a:ahLst/>
              <a:cxnLst/>
              <a:rect l="l" t="t" r="r" b="b"/>
              <a:pathLst>
                <a:path w="1970404" h="1701165">
                  <a:moveTo>
                    <a:pt x="1969833" y="1038606"/>
                  </a:moveTo>
                  <a:lnTo>
                    <a:pt x="1578787" y="0"/>
                  </a:lnTo>
                  <a:lnTo>
                    <a:pt x="0" y="662152"/>
                  </a:lnTo>
                  <a:lnTo>
                    <a:pt x="457" y="663371"/>
                  </a:lnTo>
                  <a:lnTo>
                    <a:pt x="0" y="663562"/>
                  </a:lnTo>
                  <a:lnTo>
                    <a:pt x="622" y="663829"/>
                  </a:lnTo>
                  <a:lnTo>
                    <a:pt x="391109" y="1700758"/>
                  </a:lnTo>
                  <a:lnTo>
                    <a:pt x="1969833" y="1038606"/>
                  </a:lnTo>
                  <a:close/>
                </a:path>
              </a:pathLst>
            </a:custGeom>
            <a:solidFill>
              <a:srgbClr val="F9DF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811994" y="5861300"/>
              <a:ext cx="1590675" cy="1098550"/>
            </a:xfrm>
            <a:custGeom>
              <a:avLst/>
              <a:gdLst/>
              <a:ahLst/>
              <a:cxnLst/>
              <a:rect l="l" t="t" r="r" b="b"/>
              <a:pathLst>
                <a:path w="1590675" h="1098550">
                  <a:moveTo>
                    <a:pt x="1029675" y="1098442"/>
                  </a:moveTo>
                  <a:lnTo>
                    <a:pt x="1006556" y="1096773"/>
                  </a:lnTo>
                  <a:lnTo>
                    <a:pt x="984240" y="1090504"/>
                  </a:lnTo>
                  <a:lnTo>
                    <a:pt x="11556" y="693813"/>
                  </a:lnTo>
                  <a:lnTo>
                    <a:pt x="0" y="663554"/>
                  </a:lnTo>
                  <a:lnTo>
                    <a:pt x="27452" y="652003"/>
                  </a:lnTo>
                  <a:lnTo>
                    <a:pt x="1001546" y="1045820"/>
                  </a:lnTo>
                  <a:lnTo>
                    <a:pt x="1014976" y="1049648"/>
                  </a:lnTo>
                  <a:lnTo>
                    <a:pt x="1056395" y="1044355"/>
                  </a:lnTo>
                  <a:lnTo>
                    <a:pt x="1090458" y="1017168"/>
                  </a:lnTo>
                  <a:lnTo>
                    <a:pt x="1552800" y="11495"/>
                  </a:lnTo>
                  <a:lnTo>
                    <a:pt x="1578787" y="0"/>
                  </a:lnTo>
                  <a:lnTo>
                    <a:pt x="1141516" y="1024182"/>
                  </a:lnTo>
                  <a:lnTo>
                    <a:pt x="1114274" y="1063105"/>
                  </a:lnTo>
                  <a:lnTo>
                    <a:pt x="1075111" y="1089095"/>
                  </a:lnTo>
                  <a:lnTo>
                    <a:pt x="1052795" y="1095789"/>
                  </a:lnTo>
                  <a:lnTo>
                    <a:pt x="1029675" y="1098442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887106" y="6895569"/>
              <a:ext cx="320040" cy="360680"/>
            </a:xfrm>
            <a:custGeom>
              <a:avLst/>
              <a:gdLst/>
              <a:ahLst/>
              <a:cxnLst/>
              <a:rect l="l" t="t" r="r" b="b"/>
              <a:pathLst>
                <a:path w="320039" h="360679">
                  <a:moveTo>
                    <a:pt x="117129" y="360258"/>
                  </a:moveTo>
                  <a:lnTo>
                    <a:pt x="88051" y="343328"/>
                  </a:lnTo>
                  <a:lnTo>
                    <a:pt x="72930" y="310651"/>
                  </a:lnTo>
                  <a:lnTo>
                    <a:pt x="55807" y="257908"/>
                  </a:lnTo>
                  <a:lnTo>
                    <a:pt x="37439" y="195826"/>
                  </a:lnTo>
                  <a:lnTo>
                    <a:pt x="18584" y="135131"/>
                  </a:lnTo>
                  <a:lnTo>
                    <a:pt x="0" y="86550"/>
                  </a:lnTo>
                  <a:lnTo>
                    <a:pt x="24923" y="51917"/>
                  </a:lnTo>
                  <a:lnTo>
                    <a:pt x="75300" y="8642"/>
                  </a:lnTo>
                  <a:lnTo>
                    <a:pt x="101017" y="0"/>
                  </a:lnTo>
                  <a:lnTo>
                    <a:pt x="125003" y="30401"/>
                  </a:lnTo>
                  <a:lnTo>
                    <a:pt x="157202" y="60478"/>
                  </a:lnTo>
                  <a:lnTo>
                    <a:pt x="194290" y="91593"/>
                  </a:lnTo>
                  <a:lnTo>
                    <a:pt x="232942" y="125113"/>
                  </a:lnTo>
                  <a:lnTo>
                    <a:pt x="269834" y="162402"/>
                  </a:lnTo>
                  <a:lnTo>
                    <a:pt x="301642" y="204825"/>
                  </a:lnTo>
                  <a:lnTo>
                    <a:pt x="319883" y="250306"/>
                  </a:lnTo>
                  <a:lnTo>
                    <a:pt x="312282" y="286325"/>
                  </a:lnTo>
                  <a:lnTo>
                    <a:pt x="282759" y="314770"/>
                  </a:lnTo>
                  <a:lnTo>
                    <a:pt x="235236" y="337524"/>
                  </a:lnTo>
                  <a:lnTo>
                    <a:pt x="199658" y="349786"/>
                  </a:lnTo>
                  <a:lnTo>
                    <a:pt x="157310" y="359888"/>
                  </a:lnTo>
                  <a:lnTo>
                    <a:pt x="117129" y="360258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311506" y="5398755"/>
              <a:ext cx="705485" cy="1614170"/>
            </a:xfrm>
            <a:custGeom>
              <a:avLst/>
              <a:gdLst/>
              <a:ahLst/>
              <a:cxnLst/>
              <a:rect l="l" t="t" r="r" b="b"/>
              <a:pathLst>
                <a:path w="705485" h="1614170">
                  <a:moveTo>
                    <a:pt x="546737" y="1613623"/>
                  </a:moveTo>
                  <a:lnTo>
                    <a:pt x="496201" y="1543868"/>
                  </a:lnTo>
                  <a:lnTo>
                    <a:pt x="448119" y="1476472"/>
                  </a:lnTo>
                  <a:lnTo>
                    <a:pt x="402491" y="1411436"/>
                  </a:lnTo>
                  <a:lnTo>
                    <a:pt x="359317" y="1348762"/>
                  </a:lnTo>
                  <a:lnTo>
                    <a:pt x="318595" y="1288453"/>
                  </a:lnTo>
                  <a:lnTo>
                    <a:pt x="280324" y="1230510"/>
                  </a:lnTo>
                  <a:lnTo>
                    <a:pt x="244505" y="1174935"/>
                  </a:lnTo>
                  <a:lnTo>
                    <a:pt x="211136" y="1121732"/>
                  </a:lnTo>
                  <a:lnTo>
                    <a:pt x="180216" y="1070902"/>
                  </a:lnTo>
                  <a:lnTo>
                    <a:pt x="151746" y="1022447"/>
                  </a:lnTo>
                  <a:lnTo>
                    <a:pt x="125723" y="976370"/>
                  </a:lnTo>
                  <a:lnTo>
                    <a:pt x="102148" y="932672"/>
                  </a:lnTo>
                  <a:lnTo>
                    <a:pt x="81020" y="891356"/>
                  </a:lnTo>
                  <a:lnTo>
                    <a:pt x="62339" y="852424"/>
                  </a:lnTo>
                  <a:lnTo>
                    <a:pt x="46102" y="815878"/>
                  </a:lnTo>
                  <a:lnTo>
                    <a:pt x="20963" y="749953"/>
                  </a:lnTo>
                  <a:lnTo>
                    <a:pt x="5597" y="693598"/>
                  </a:lnTo>
                  <a:lnTo>
                    <a:pt x="0" y="646831"/>
                  </a:lnTo>
                  <a:lnTo>
                    <a:pt x="862" y="627048"/>
                  </a:lnTo>
                  <a:lnTo>
                    <a:pt x="4164" y="609669"/>
                  </a:lnTo>
                  <a:lnTo>
                    <a:pt x="42830" y="547644"/>
                  </a:lnTo>
                  <a:lnTo>
                    <a:pt x="176861" y="328184"/>
                  </a:lnTo>
                  <a:lnTo>
                    <a:pt x="206347" y="281014"/>
                  </a:lnTo>
                  <a:lnTo>
                    <a:pt x="234680" y="237138"/>
                  </a:lnTo>
                  <a:lnTo>
                    <a:pt x="262086" y="196661"/>
                  </a:lnTo>
                  <a:lnTo>
                    <a:pt x="288792" y="159691"/>
                  </a:lnTo>
                  <a:lnTo>
                    <a:pt x="315026" y="126336"/>
                  </a:lnTo>
                  <a:lnTo>
                    <a:pt x="341016" y="96701"/>
                  </a:lnTo>
                  <a:lnTo>
                    <a:pt x="393170" y="49026"/>
                  </a:lnTo>
                  <a:lnTo>
                    <a:pt x="461497" y="11610"/>
                  </a:lnTo>
                  <a:lnTo>
                    <a:pt x="502400" y="1437"/>
                  </a:lnTo>
                  <a:lnTo>
                    <a:pt x="541692" y="0"/>
                  </a:lnTo>
                  <a:lnTo>
                    <a:pt x="578565" y="6617"/>
                  </a:lnTo>
                  <a:lnTo>
                    <a:pt x="641828" y="41293"/>
                  </a:lnTo>
                  <a:lnTo>
                    <a:pt x="685731" y="100015"/>
                  </a:lnTo>
                  <a:lnTo>
                    <a:pt x="698406" y="136691"/>
                  </a:lnTo>
                  <a:lnTo>
                    <a:pt x="703820" y="177335"/>
                  </a:lnTo>
                  <a:lnTo>
                    <a:pt x="701166" y="221267"/>
                  </a:lnTo>
                  <a:lnTo>
                    <a:pt x="689637" y="267805"/>
                  </a:lnTo>
                  <a:lnTo>
                    <a:pt x="659934" y="334413"/>
                  </a:lnTo>
                  <a:lnTo>
                    <a:pt x="639418" y="369229"/>
                  </a:lnTo>
                  <a:lnTo>
                    <a:pt x="615193" y="405001"/>
                  </a:lnTo>
                  <a:lnTo>
                    <a:pt x="587314" y="441691"/>
                  </a:lnTo>
                  <a:lnTo>
                    <a:pt x="555830" y="479259"/>
                  </a:lnTo>
                  <a:lnTo>
                    <a:pt x="520794" y="517667"/>
                  </a:lnTo>
                  <a:lnTo>
                    <a:pt x="482258" y="556877"/>
                  </a:lnTo>
                  <a:lnTo>
                    <a:pt x="440274" y="596848"/>
                  </a:lnTo>
                  <a:lnTo>
                    <a:pt x="394893" y="637542"/>
                  </a:lnTo>
                  <a:lnTo>
                    <a:pt x="346168" y="678921"/>
                  </a:lnTo>
                  <a:lnTo>
                    <a:pt x="360450" y="709267"/>
                  </a:lnTo>
                  <a:lnTo>
                    <a:pt x="466357" y="926397"/>
                  </a:lnTo>
                  <a:lnTo>
                    <a:pt x="486627" y="968841"/>
                  </a:lnTo>
                  <a:lnTo>
                    <a:pt x="507432" y="1013192"/>
                  </a:lnTo>
                  <a:lnTo>
                    <a:pt x="528691" y="1059492"/>
                  </a:lnTo>
                  <a:lnTo>
                    <a:pt x="550323" y="1107787"/>
                  </a:lnTo>
                  <a:lnTo>
                    <a:pt x="572250" y="1158121"/>
                  </a:lnTo>
                  <a:lnTo>
                    <a:pt x="594389" y="1210539"/>
                  </a:lnTo>
                  <a:lnTo>
                    <a:pt x="616662" y="1265085"/>
                  </a:lnTo>
                  <a:lnTo>
                    <a:pt x="638987" y="1321803"/>
                  </a:lnTo>
                  <a:lnTo>
                    <a:pt x="661285" y="1380737"/>
                  </a:lnTo>
                  <a:lnTo>
                    <a:pt x="683476" y="1441933"/>
                  </a:lnTo>
                  <a:lnTo>
                    <a:pt x="705478" y="1505434"/>
                  </a:lnTo>
                  <a:lnTo>
                    <a:pt x="695219" y="1534553"/>
                  </a:lnTo>
                  <a:lnTo>
                    <a:pt x="664172" y="1565960"/>
                  </a:lnTo>
                  <a:lnTo>
                    <a:pt x="622379" y="1593627"/>
                  </a:lnTo>
                  <a:lnTo>
                    <a:pt x="579886" y="1611524"/>
                  </a:lnTo>
                  <a:lnTo>
                    <a:pt x="546737" y="1613623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2458" y="9754614"/>
              <a:ext cx="2480945" cy="0"/>
            </a:xfrm>
            <a:custGeom>
              <a:avLst/>
              <a:gdLst/>
              <a:ahLst/>
              <a:cxnLst/>
              <a:rect l="l" t="t" r="r" b="b"/>
              <a:pathLst>
                <a:path w="2480945">
                  <a:moveTo>
                    <a:pt x="0" y="0"/>
                  </a:moveTo>
                  <a:lnTo>
                    <a:pt x="2480726" y="0"/>
                  </a:lnTo>
                </a:path>
              </a:pathLst>
            </a:custGeom>
            <a:ln w="24917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586985" y="7413408"/>
              <a:ext cx="361315" cy="567055"/>
            </a:xfrm>
            <a:custGeom>
              <a:avLst/>
              <a:gdLst/>
              <a:ahLst/>
              <a:cxnLst/>
              <a:rect l="l" t="t" r="r" b="b"/>
              <a:pathLst>
                <a:path w="361314" h="567054">
                  <a:moveTo>
                    <a:pt x="0" y="0"/>
                  </a:moveTo>
                  <a:lnTo>
                    <a:pt x="22997" y="44130"/>
                  </a:lnTo>
                  <a:lnTo>
                    <a:pt x="46731" y="88000"/>
                  </a:lnTo>
                  <a:lnTo>
                    <a:pt x="71217" y="131656"/>
                  </a:lnTo>
                  <a:lnTo>
                    <a:pt x="96468" y="175147"/>
                  </a:lnTo>
                  <a:lnTo>
                    <a:pt x="122502" y="218519"/>
                  </a:lnTo>
                  <a:lnTo>
                    <a:pt x="149334" y="261820"/>
                  </a:lnTo>
                  <a:lnTo>
                    <a:pt x="176978" y="305097"/>
                  </a:lnTo>
                  <a:lnTo>
                    <a:pt x="205450" y="348398"/>
                  </a:lnTo>
                  <a:lnTo>
                    <a:pt x="234766" y="391770"/>
                  </a:lnTo>
                  <a:lnTo>
                    <a:pt x="264941" y="435261"/>
                  </a:lnTo>
                  <a:lnTo>
                    <a:pt x="295991" y="478917"/>
                  </a:lnTo>
                  <a:lnTo>
                    <a:pt x="327930" y="522787"/>
                  </a:lnTo>
                  <a:lnTo>
                    <a:pt x="360775" y="566918"/>
                  </a:lnTo>
                </a:path>
              </a:pathLst>
            </a:custGeom>
            <a:ln w="17587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762870" y="6308479"/>
              <a:ext cx="3716020" cy="3238500"/>
            </a:xfrm>
            <a:custGeom>
              <a:avLst/>
              <a:gdLst/>
              <a:ahLst/>
              <a:cxnLst/>
              <a:rect l="l" t="t" r="r" b="b"/>
              <a:pathLst>
                <a:path w="3716020" h="3238500">
                  <a:moveTo>
                    <a:pt x="2625036" y="3039358"/>
                  </a:moveTo>
                  <a:lnTo>
                    <a:pt x="3399970" y="3039358"/>
                  </a:lnTo>
                </a:path>
                <a:path w="3716020" h="3238500">
                  <a:moveTo>
                    <a:pt x="291495" y="3238436"/>
                  </a:moveTo>
                  <a:lnTo>
                    <a:pt x="0" y="3238436"/>
                  </a:lnTo>
                </a:path>
                <a:path w="3716020" h="3238500">
                  <a:moveTo>
                    <a:pt x="711460" y="1798799"/>
                  </a:moveTo>
                  <a:lnTo>
                    <a:pt x="1699985" y="1798799"/>
                  </a:lnTo>
                </a:path>
                <a:path w="3716020" h="3238500">
                  <a:moveTo>
                    <a:pt x="3220992" y="0"/>
                  </a:moveTo>
                  <a:lnTo>
                    <a:pt x="3715987" y="0"/>
                  </a:lnTo>
                </a:path>
              </a:pathLst>
            </a:custGeom>
            <a:ln w="24923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659140" y="5546822"/>
              <a:ext cx="628015" cy="607695"/>
            </a:xfrm>
            <a:custGeom>
              <a:avLst/>
              <a:gdLst/>
              <a:ahLst/>
              <a:cxnLst/>
              <a:rect l="l" t="t" r="r" b="b"/>
              <a:pathLst>
                <a:path w="628014" h="607695">
                  <a:moveTo>
                    <a:pt x="357844" y="0"/>
                  </a:moveTo>
                  <a:lnTo>
                    <a:pt x="354828" y="40299"/>
                  </a:lnTo>
                  <a:lnTo>
                    <a:pt x="347755" y="80655"/>
                  </a:lnTo>
                  <a:lnTo>
                    <a:pt x="336616" y="121073"/>
                  </a:lnTo>
                  <a:lnTo>
                    <a:pt x="321404" y="161555"/>
                  </a:lnTo>
                  <a:lnTo>
                    <a:pt x="302112" y="202106"/>
                  </a:lnTo>
                  <a:lnTo>
                    <a:pt x="278733" y="242728"/>
                  </a:lnTo>
                  <a:lnTo>
                    <a:pt x="251258" y="283426"/>
                  </a:lnTo>
                  <a:lnTo>
                    <a:pt x="219681" y="324202"/>
                  </a:lnTo>
                  <a:lnTo>
                    <a:pt x="183994" y="365061"/>
                  </a:lnTo>
                  <a:lnTo>
                    <a:pt x="144189" y="406005"/>
                  </a:lnTo>
                  <a:lnTo>
                    <a:pt x="100261" y="447039"/>
                  </a:lnTo>
                  <a:lnTo>
                    <a:pt x="52200" y="488166"/>
                  </a:lnTo>
                  <a:lnTo>
                    <a:pt x="0" y="529390"/>
                  </a:lnTo>
                  <a:lnTo>
                    <a:pt x="15982" y="563475"/>
                  </a:lnTo>
                  <a:lnTo>
                    <a:pt x="27234" y="587808"/>
                  </a:lnTo>
                  <a:lnTo>
                    <a:pt x="33888" y="602401"/>
                  </a:lnTo>
                  <a:lnTo>
                    <a:pt x="36077" y="607263"/>
                  </a:lnTo>
                </a:path>
                <a:path w="628014" h="607695">
                  <a:moveTo>
                    <a:pt x="551253" y="30258"/>
                  </a:moveTo>
                  <a:lnTo>
                    <a:pt x="562383" y="95167"/>
                  </a:lnTo>
                  <a:lnTo>
                    <a:pt x="573484" y="153869"/>
                  </a:lnTo>
                  <a:lnTo>
                    <a:pt x="584532" y="206340"/>
                  </a:lnTo>
                  <a:lnTo>
                    <a:pt x="595505" y="252554"/>
                  </a:lnTo>
                  <a:lnTo>
                    <a:pt x="606381" y="292488"/>
                  </a:lnTo>
                  <a:lnTo>
                    <a:pt x="617136" y="326116"/>
                  </a:lnTo>
                  <a:lnTo>
                    <a:pt x="627749" y="353415"/>
                  </a:lnTo>
                </a:path>
              </a:pathLst>
            </a:custGeom>
            <a:ln w="17586">
              <a:solidFill>
                <a:srgbClr val="F9DF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5712896" y="6093416"/>
            <a:ext cx="7561580" cy="2602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83565">
              <a:lnSpc>
                <a:spcPct val="129200"/>
              </a:lnSpc>
              <a:spcBef>
                <a:spcPts val="95"/>
              </a:spcBef>
              <a:tabLst>
                <a:tab pos="286385" algn="l"/>
                <a:tab pos="1922780" algn="l"/>
                <a:tab pos="2141220" algn="l"/>
                <a:tab pos="3072130" algn="l"/>
                <a:tab pos="3431540" algn="l"/>
                <a:tab pos="4377055" algn="l"/>
                <a:tab pos="4666615" algn="l"/>
                <a:tab pos="5123180" algn="l"/>
                <a:tab pos="6815455" algn="l"/>
              </a:tabLst>
            </a:pPr>
            <a:r>
              <a:rPr sz="1350" spc="425" dirty="0">
                <a:solidFill>
                  <a:srgbClr val="594594"/>
                </a:solidFill>
                <a:latin typeface="Trebuchet MS"/>
                <a:cs typeface="Trebuchet MS"/>
              </a:rPr>
              <a:t>2	</a:t>
            </a:r>
            <a:r>
              <a:rPr sz="1950" b="1" spc="200" dirty="0">
                <a:solidFill>
                  <a:srgbClr val="594594"/>
                </a:solidFill>
                <a:latin typeface="Verdana"/>
                <a:cs typeface="Verdana"/>
              </a:rPr>
              <a:t>В</a:t>
            </a:r>
            <a:r>
              <a:rPr sz="1950" b="1" spc="275" dirty="0">
                <a:solidFill>
                  <a:srgbClr val="594594"/>
                </a:solidFill>
                <a:latin typeface="Verdana"/>
                <a:cs typeface="Verdana"/>
              </a:rPr>
              <a:t>А</a:t>
            </a:r>
            <a:r>
              <a:rPr sz="1950" b="1" spc="215" dirty="0">
                <a:solidFill>
                  <a:srgbClr val="594594"/>
                </a:solidFill>
                <a:latin typeface="Verdana"/>
                <a:cs typeface="Verdana"/>
              </a:rPr>
              <a:t>Р</a:t>
            </a:r>
            <a:r>
              <a:rPr sz="1950" b="1" spc="185" dirty="0">
                <a:solidFill>
                  <a:srgbClr val="594594"/>
                </a:solidFill>
                <a:latin typeface="Verdana"/>
                <a:cs typeface="Verdana"/>
              </a:rPr>
              <a:t>И</a:t>
            </a:r>
            <a:r>
              <a:rPr sz="1950" b="1" spc="275" dirty="0">
                <a:solidFill>
                  <a:srgbClr val="594594"/>
                </a:solidFill>
                <a:latin typeface="Verdana"/>
                <a:cs typeface="Verdana"/>
              </a:rPr>
              <a:t>А</a:t>
            </a:r>
            <a:r>
              <a:rPr sz="1950" b="1" spc="195" dirty="0">
                <a:solidFill>
                  <a:srgbClr val="594594"/>
                </a:solidFill>
                <a:latin typeface="Verdana"/>
                <a:cs typeface="Verdana"/>
              </a:rPr>
              <a:t>Н</a:t>
            </a:r>
            <a:r>
              <a:rPr sz="1950" b="1" spc="-85" dirty="0">
                <a:solidFill>
                  <a:srgbClr val="594594"/>
                </a:solidFill>
                <a:latin typeface="Verdana"/>
                <a:cs typeface="Verdana"/>
              </a:rPr>
              <a:t>Т</a:t>
            </a:r>
            <a:r>
              <a:rPr sz="1950" b="1" dirty="0">
                <a:solidFill>
                  <a:srgbClr val="594594"/>
                </a:solidFill>
                <a:latin typeface="Verdana"/>
                <a:cs typeface="Verdana"/>
              </a:rPr>
              <a:t>	</a:t>
            </a:r>
            <a:r>
              <a:rPr sz="1700" spc="140" dirty="0">
                <a:solidFill>
                  <a:srgbClr val="594594"/>
                </a:solidFill>
                <a:latin typeface="Microsoft Sans Serif"/>
                <a:cs typeface="Microsoft Sans Serif"/>
              </a:rPr>
              <a:t>-</a:t>
            </a:r>
            <a:r>
              <a:rPr sz="1700" dirty="0">
                <a:solidFill>
                  <a:srgbClr val="594594"/>
                </a:solidFill>
                <a:latin typeface="Microsoft Sans Serif"/>
                <a:cs typeface="Microsoft Sans Serif"/>
              </a:rPr>
              <a:t>	</a:t>
            </a:r>
            <a:r>
              <a:rPr sz="1950" spc="280" dirty="0">
                <a:solidFill>
                  <a:srgbClr val="594594"/>
                </a:solidFill>
                <a:latin typeface="Lucida Sans Unicode"/>
                <a:cs typeface="Lucida Sans Unicode"/>
              </a:rPr>
              <a:t>К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305" dirty="0">
                <a:solidFill>
                  <a:srgbClr val="594594"/>
                </a:solidFill>
                <a:latin typeface="Lucida Sans Unicode"/>
                <a:cs typeface="Lucida Sans Unicode"/>
              </a:rPr>
              <a:t>Ж</a:t>
            </a:r>
            <a:r>
              <a:rPr sz="1950" spc="95" dirty="0">
                <a:solidFill>
                  <a:srgbClr val="594594"/>
                </a:solidFill>
                <a:latin typeface="Lucida Sans Unicode"/>
                <a:cs typeface="Lucida Sans Unicode"/>
              </a:rPr>
              <a:t>Д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40" dirty="0">
                <a:solidFill>
                  <a:srgbClr val="594594"/>
                </a:solidFill>
                <a:latin typeface="Lucida Sans Unicode"/>
                <a:cs typeface="Lucida Sans Unicode"/>
              </a:rPr>
              <a:t>Я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П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335" dirty="0">
                <a:solidFill>
                  <a:srgbClr val="594594"/>
                </a:solidFill>
                <a:latin typeface="Lucida Sans Unicode"/>
                <a:cs typeface="Lucida Sans Unicode"/>
              </a:rPr>
              <a:t>Р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700" spc="-90" dirty="0">
                <a:solidFill>
                  <a:srgbClr val="594594"/>
                </a:solidFill>
                <a:latin typeface="Microsoft Sans Serif"/>
                <a:cs typeface="Microsoft Sans Serif"/>
              </a:rPr>
              <a:t>,</a:t>
            </a:r>
            <a:r>
              <a:rPr sz="1700" dirty="0">
                <a:solidFill>
                  <a:srgbClr val="594594"/>
                </a:solidFill>
                <a:latin typeface="Microsoft Sans Serif"/>
                <a:cs typeface="Microsoft Sans Serif"/>
              </a:rPr>
              <a:t>	</a:t>
            </a:r>
            <a:r>
              <a:rPr sz="1950" spc="15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95" dirty="0">
                <a:solidFill>
                  <a:srgbClr val="594594"/>
                </a:solidFill>
                <a:latin typeface="Lucida Sans Unicode"/>
                <a:cs typeface="Lucida Sans Unicode"/>
              </a:rPr>
              <a:t>Д</a:t>
            </a:r>
            <a:r>
              <a:rPr sz="1950" spc="240" dirty="0">
                <a:solidFill>
                  <a:srgbClr val="594594"/>
                </a:solidFill>
                <a:latin typeface="Lucida Sans Unicode"/>
                <a:cs typeface="Lucida Sans Unicode"/>
              </a:rPr>
              <a:t>О</a:t>
            </a: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П</a:t>
            </a:r>
            <a:r>
              <a:rPr sz="1950" spc="240" dirty="0">
                <a:solidFill>
                  <a:srgbClr val="594594"/>
                </a:solidFill>
                <a:latin typeface="Lucida Sans Unicode"/>
                <a:cs typeface="Lucida Sans Unicode"/>
              </a:rPr>
              <a:t>О</a:t>
            </a:r>
            <a:r>
              <a:rPr sz="1950" spc="245" dirty="0">
                <a:solidFill>
                  <a:srgbClr val="594594"/>
                </a:solidFill>
                <a:latin typeface="Lucida Sans Unicode"/>
                <a:cs typeface="Lucida Sans Unicode"/>
              </a:rPr>
              <a:t>ЛН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245" dirty="0">
                <a:solidFill>
                  <a:srgbClr val="594594"/>
                </a:solidFill>
                <a:latin typeface="Lucida Sans Unicode"/>
                <a:cs typeface="Lucida Sans Unicode"/>
              </a:rPr>
              <a:t>Н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950" spc="3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35" dirty="0">
                <a:solidFill>
                  <a:srgbClr val="594594"/>
                </a:solidFill>
                <a:latin typeface="Lucida Sans Unicode"/>
                <a:cs typeface="Lucida Sans Unicode"/>
              </a:rPr>
              <a:t>К  </a:t>
            </a:r>
            <a:r>
              <a:rPr sz="1950" spc="210" dirty="0">
                <a:solidFill>
                  <a:srgbClr val="594594"/>
                </a:solidFill>
                <a:latin typeface="Lucida Sans Unicode"/>
                <a:cs typeface="Lucida Sans Unicode"/>
              </a:rPr>
              <a:t>ПРЕДСТАВЛЕННОМУ	</a:t>
            </a:r>
            <a:r>
              <a:rPr sz="1950" spc="195" dirty="0">
                <a:solidFill>
                  <a:srgbClr val="594594"/>
                </a:solidFill>
                <a:latin typeface="Lucida Sans Unicode"/>
                <a:cs typeface="Lucida Sans Unicode"/>
              </a:rPr>
              <a:t>ТЕКСТОВОМУ	</a:t>
            </a:r>
            <a:r>
              <a:rPr sz="1950" spc="190" dirty="0">
                <a:solidFill>
                  <a:srgbClr val="594594"/>
                </a:solidFill>
                <a:latin typeface="Lucida Sans Unicode"/>
                <a:cs typeface="Lucida Sans Unicode"/>
              </a:rPr>
              <a:t>МАТЕРИАЛУ</a:t>
            </a:r>
            <a:r>
              <a:rPr sz="1700" spc="190" dirty="0">
                <a:solidFill>
                  <a:srgbClr val="594594"/>
                </a:solidFill>
                <a:latin typeface="Microsoft Sans Serif"/>
                <a:cs typeface="Microsoft Sans Serif"/>
              </a:rPr>
              <a:t>,</a:t>
            </a:r>
            <a:endParaRPr sz="17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09"/>
              </a:spcBef>
              <a:tabLst>
                <a:tab pos="2052955" algn="l"/>
                <a:tab pos="5476240" algn="l"/>
              </a:tabLst>
            </a:pPr>
            <a:r>
              <a:rPr sz="1950" spc="204" dirty="0">
                <a:solidFill>
                  <a:srgbClr val="594594"/>
                </a:solidFill>
                <a:latin typeface="Lucida Sans Unicode"/>
                <a:cs typeface="Lucida Sans Unicode"/>
              </a:rPr>
              <a:t>ЗАПИСЫВАЕТ	</a:t>
            </a:r>
            <a:r>
              <a:rPr sz="1950" spc="235" dirty="0">
                <a:solidFill>
                  <a:srgbClr val="594594"/>
                </a:solidFill>
                <a:latin typeface="Lucida Sans Unicode"/>
                <a:cs typeface="Lucida Sans Unicode"/>
              </a:rPr>
              <a:t>ВИДЕО</a:t>
            </a:r>
            <a:r>
              <a:rPr sz="1700" spc="235" dirty="0">
                <a:solidFill>
                  <a:srgbClr val="594594"/>
                </a:solidFill>
                <a:latin typeface="Microsoft Sans Serif"/>
                <a:cs typeface="Microsoft Sans Serif"/>
              </a:rPr>
              <a:t>-</a:t>
            </a:r>
            <a:r>
              <a:rPr sz="1700" spc="-215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ПРЕЗЕНТАЦИЮ	ИНИЦИАТИВЫ</a:t>
            </a:r>
            <a:endParaRPr sz="1950">
              <a:latin typeface="Lucida Sans Unicode"/>
              <a:cs typeface="Lucida Sans Unicode"/>
            </a:endParaRPr>
          </a:p>
          <a:p>
            <a:pPr marL="12700" marR="657860">
              <a:lnSpc>
                <a:spcPct val="121800"/>
              </a:lnSpc>
              <a:tabLst>
                <a:tab pos="617855" algn="l"/>
                <a:tab pos="1115695" algn="l"/>
                <a:tab pos="1721485" algn="l"/>
                <a:tab pos="2876550" algn="l"/>
                <a:tab pos="3493770" algn="l"/>
                <a:tab pos="3757295" algn="l"/>
                <a:tab pos="3782695" algn="l"/>
                <a:tab pos="3977004" algn="l"/>
                <a:tab pos="5419090" algn="l"/>
                <a:tab pos="5913120" algn="l"/>
              </a:tabLst>
            </a:pPr>
            <a:r>
              <a:rPr sz="1700" spc="25" dirty="0">
                <a:solidFill>
                  <a:srgbClr val="594594"/>
                </a:solidFill>
                <a:latin typeface="Microsoft Sans Serif"/>
                <a:cs typeface="Microsoft Sans Serif"/>
              </a:rPr>
              <a:t>(</a:t>
            </a:r>
            <a:r>
              <a:rPr sz="1700" spc="-22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1950" spc="245" dirty="0">
                <a:solidFill>
                  <a:srgbClr val="594594"/>
                </a:solidFill>
                <a:latin typeface="Lucida Sans Unicode"/>
                <a:cs typeface="Lucida Sans Unicode"/>
              </a:rPr>
              <a:t>Н</a:t>
            </a:r>
            <a:r>
              <a:rPr sz="1950" spc="-9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38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950" spc="95" dirty="0">
                <a:solidFill>
                  <a:srgbClr val="594594"/>
                </a:solidFill>
                <a:latin typeface="Lucida Sans Unicode"/>
                <a:cs typeface="Lucida Sans Unicode"/>
              </a:rPr>
              <a:t>Д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10" dirty="0">
                <a:solidFill>
                  <a:srgbClr val="594594"/>
                </a:solidFill>
                <a:latin typeface="Lucida Sans Unicode"/>
                <a:cs typeface="Lucida Sans Unicode"/>
              </a:rPr>
              <a:t>О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325" dirty="0">
                <a:solidFill>
                  <a:srgbClr val="594594"/>
                </a:solidFill>
                <a:latin typeface="Lucida Sans Unicode"/>
                <a:cs typeface="Lucida Sans Unicode"/>
              </a:rPr>
              <a:t>М</a:t>
            </a:r>
            <a:r>
              <a:rPr sz="1950" spc="240" dirty="0">
                <a:solidFill>
                  <a:srgbClr val="594594"/>
                </a:solidFill>
                <a:latin typeface="Lucida Sans Unicode"/>
                <a:cs typeface="Lucida Sans Unicode"/>
              </a:rPr>
              <a:t>О</a:t>
            </a:r>
            <a:r>
              <a:rPr sz="1950" spc="305" dirty="0">
                <a:solidFill>
                  <a:srgbClr val="594594"/>
                </a:solidFill>
                <a:latin typeface="Lucida Sans Unicode"/>
                <a:cs typeface="Lucida Sans Unicode"/>
              </a:rPr>
              <a:t>Ж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-145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295" dirty="0">
                <a:solidFill>
                  <a:srgbClr val="594594"/>
                </a:solidFill>
                <a:latin typeface="Lucida Sans Unicode"/>
                <a:cs typeface="Lucida Sans Unicode"/>
              </a:rPr>
              <a:t>Б</a:t>
            </a:r>
            <a:r>
              <a:rPr sz="1950" spc="340" dirty="0">
                <a:solidFill>
                  <a:srgbClr val="594594"/>
                </a:solidFill>
                <a:latin typeface="Lucida Sans Unicode"/>
                <a:cs typeface="Lucida Sans Unicode"/>
              </a:rPr>
              <a:t>Ы</a:t>
            </a:r>
            <a:r>
              <a:rPr sz="1950" spc="85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1950" spc="145" dirty="0">
                <a:solidFill>
                  <a:srgbClr val="594594"/>
                </a:solidFill>
                <a:latin typeface="Lucida Sans Unicode"/>
                <a:cs typeface="Lucida Sans Unicode"/>
              </a:rPr>
              <a:t>Ь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350" spc="15" dirty="0">
                <a:solidFill>
                  <a:srgbClr val="594594"/>
                </a:solidFill>
                <a:latin typeface="Trebuchet MS"/>
                <a:cs typeface="Trebuchet MS"/>
              </a:rPr>
              <a:t>1</a:t>
            </a:r>
            <a:r>
              <a:rPr sz="1350" dirty="0">
                <a:solidFill>
                  <a:srgbClr val="594594"/>
                </a:solidFill>
                <a:latin typeface="Trebuchet MS"/>
                <a:cs typeface="Trebuchet MS"/>
              </a:rPr>
              <a:t>	</a:t>
            </a:r>
            <a:r>
              <a:rPr sz="1950" spc="365" dirty="0">
                <a:solidFill>
                  <a:srgbClr val="594594"/>
                </a:solidFill>
                <a:latin typeface="Lucida Sans Unicode"/>
                <a:cs typeface="Lucida Sans Unicode"/>
              </a:rPr>
              <a:t>Ч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245" dirty="0">
                <a:solidFill>
                  <a:srgbClr val="594594"/>
                </a:solidFill>
                <a:latin typeface="Lucida Sans Unicode"/>
                <a:cs typeface="Lucida Sans Unicode"/>
              </a:rPr>
              <a:t>Л</a:t>
            </a:r>
            <a:r>
              <a:rPr sz="1950" spc="240" dirty="0">
                <a:solidFill>
                  <a:srgbClr val="594594"/>
                </a:solidFill>
                <a:latin typeface="Lucida Sans Unicode"/>
                <a:cs typeface="Lucida Sans Unicode"/>
              </a:rPr>
              <a:t>О</a:t>
            </a:r>
            <a:r>
              <a:rPr sz="1950" spc="38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50" dirty="0">
                <a:solidFill>
                  <a:srgbClr val="594594"/>
                </a:solidFill>
                <a:latin typeface="Lucida Sans Unicode"/>
                <a:cs typeface="Lucida Sans Unicode"/>
              </a:rPr>
              <a:t>К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950" spc="95" dirty="0">
                <a:solidFill>
                  <a:srgbClr val="594594"/>
                </a:solidFill>
                <a:latin typeface="Lucida Sans Unicode"/>
                <a:cs typeface="Lucida Sans Unicode"/>
              </a:rPr>
              <a:t>З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П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335" dirty="0">
                <a:solidFill>
                  <a:srgbClr val="594594"/>
                </a:solidFill>
                <a:latin typeface="Lucida Sans Unicode"/>
                <a:cs typeface="Lucida Sans Unicode"/>
              </a:rPr>
              <a:t>Р</a:t>
            </a:r>
            <a:r>
              <a:rPr sz="1950" spc="340" dirty="0">
                <a:solidFill>
                  <a:srgbClr val="594594"/>
                </a:solidFill>
                <a:latin typeface="Lucida Sans Unicode"/>
                <a:cs typeface="Lucida Sans Unicode"/>
              </a:rPr>
              <a:t>Ы</a:t>
            </a:r>
            <a:r>
              <a:rPr sz="1700" spc="55" dirty="0">
                <a:solidFill>
                  <a:srgbClr val="594594"/>
                </a:solidFill>
                <a:latin typeface="Microsoft Sans Serif"/>
                <a:cs typeface="Microsoft Sans Serif"/>
              </a:rPr>
              <a:t>)</a:t>
            </a:r>
            <a:r>
              <a:rPr sz="1700" spc="-220" dirty="0">
                <a:solidFill>
                  <a:srgbClr val="594594"/>
                </a:solidFill>
                <a:latin typeface="Microsoft Sans Serif"/>
                <a:cs typeface="Microsoft Sans Serif"/>
              </a:rPr>
              <a:t> </a:t>
            </a:r>
            <a:r>
              <a:rPr sz="1700" spc="-85" dirty="0">
                <a:solidFill>
                  <a:srgbClr val="594594"/>
                </a:solidFill>
                <a:latin typeface="Microsoft Sans Serif"/>
                <a:cs typeface="Microsoft Sans Serif"/>
              </a:rPr>
              <a:t>.  </a:t>
            </a:r>
            <a:r>
              <a:rPr sz="1950" spc="204" dirty="0">
                <a:solidFill>
                  <a:srgbClr val="594594"/>
                </a:solidFill>
                <a:latin typeface="Lucida Sans Unicode"/>
                <a:cs typeface="Lucida Sans Unicode"/>
              </a:rPr>
              <a:t>ВИДЕО	НАПРАВЛЯЕТСЯ	</a:t>
            </a:r>
            <a:r>
              <a:rPr sz="1950" spc="150" dirty="0">
                <a:solidFill>
                  <a:srgbClr val="594594"/>
                </a:solidFill>
                <a:latin typeface="Lucida Sans Unicode"/>
                <a:cs typeface="Lucida Sans Unicode"/>
              </a:rPr>
              <a:t>В		</a:t>
            </a:r>
            <a:r>
              <a:rPr sz="1950" spc="160" dirty="0">
                <a:solidFill>
                  <a:srgbClr val="594594"/>
                </a:solidFill>
                <a:latin typeface="Lucida Sans Unicode"/>
                <a:cs typeface="Lucida Sans Unicode"/>
              </a:rPr>
              <a:t>БЕСЕДУ</a:t>
            </a:r>
            <a:r>
              <a:rPr sz="1700" spc="160" dirty="0">
                <a:solidFill>
                  <a:srgbClr val="594594"/>
                </a:solidFill>
                <a:latin typeface="Microsoft Sans Serif"/>
                <a:cs typeface="Microsoft Sans Serif"/>
              </a:rPr>
              <a:t>,</a:t>
            </a:r>
            <a:endParaRPr sz="1700">
              <a:latin typeface="Microsoft Sans Serif"/>
              <a:cs typeface="Microsoft Sans Serif"/>
            </a:endParaRPr>
          </a:p>
          <a:p>
            <a:pPr marL="12700" marR="681990">
              <a:lnSpc>
                <a:spcPct val="121800"/>
              </a:lnSpc>
              <a:tabLst>
                <a:tab pos="1468120" algn="l"/>
                <a:tab pos="1959610" algn="l"/>
                <a:tab pos="3044825" algn="l"/>
                <a:tab pos="3390900" algn="l"/>
                <a:tab pos="5234940" algn="l"/>
              </a:tabLst>
            </a:pPr>
            <a:r>
              <a:rPr sz="1950" spc="200" dirty="0">
                <a:solidFill>
                  <a:srgbClr val="594594"/>
                </a:solidFill>
                <a:latin typeface="Lucida Sans Unicode"/>
                <a:cs typeface="Lucida Sans Unicode"/>
              </a:rPr>
              <a:t>У</a:t>
            </a:r>
            <a:r>
              <a:rPr sz="1950" spc="365" dirty="0">
                <a:solidFill>
                  <a:srgbClr val="594594"/>
                </a:solidFill>
                <a:latin typeface="Lucida Sans Unicode"/>
                <a:cs typeface="Lucida Sans Unicode"/>
              </a:rPr>
              <a:t>Ч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114" dirty="0">
                <a:solidFill>
                  <a:srgbClr val="594594"/>
                </a:solidFill>
                <a:latin typeface="Lucida Sans Unicode"/>
                <a:cs typeface="Lucida Sans Unicode"/>
              </a:rPr>
              <a:t>С</a:t>
            </a:r>
            <a:r>
              <a:rPr sz="1950" spc="85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1950" spc="245" dirty="0">
                <a:solidFill>
                  <a:srgbClr val="594594"/>
                </a:solidFill>
                <a:latin typeface="Lucida Sans Unicode"/>
                <a:cs typeface="Lucida Sans Unicode"/>
              </a:rPr>
              <a:t>Н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950" spc="280" dirty="0">
                <a:solidFill>
                  <a:srgbClr val="594594"/>
                </a:solidFill>
                <a:latin typeface="Lucida Sans Unicode"/>
                <a:cs typeface="Lucida Sans Unicode"/>
              </a:rPr>
              <a:t>К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700" spc="-90" dirty="0">
                <a:solidFill>
                  <a:srgbClr val="594594"/>
                </a:solidFill>
                <a:latin typeface="Microsoft Sans Serif"/>
                <a:cs typeface="Microsoft Sans Serif"/>
              </a:rPr>
              <a:t>,</a:t>
            </a:r>
            <a:r>
              <a:rPr sz="1700" dirty="0">
                <a:solidFill>
                  <a:srgbClr val="594594"/>
                </a:solidFill>
                <a:latin typeface="Microsoft Sans Serif"/>
                <a:cs typeface="Microsoft Sans Serif"/>
              </a:rPr>
              <a:t>	</a:t>
            </a: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П</a:t>
            </a:r>
            <a:r>
              <a:rPr sz="1950" spc="200" dirty="0">
                <a:solidFill>
                  <a:srgbClr val="594594"/>
                </a:solidFill>
                <a:latin typeface="Lucida Sans Unicode"/>
                <a:cs typeface="Lucida Sans Unicode"/>
              </a:rPr>
              <a:t>У</a:t>
            </a:r>
            <a:r>
              <a:rPr sz="1950" spc="85" dirty="0">
                <a:solidFill>
                  <a:srgbClr val="594594"/>
                </a:solidFill>
                <a:latin typeface="Lucida Sans Unicode"/>
                <a:cs typeface="Lucida Sans Unicode"/>
              </a:rPr>
              <a:t>Т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95" dirty="0">
                <a:solidFill>
                  <a:srgbClr val="594594"/>
                </a:solidFill>
                <a:latin typeface="Lucida Sans Unicode"/>
                <a:cs typeface="Lucida Sans Unicode"/>
              </a:rPr>
              <a:t>М</a:t>
            </a:r>
            <a:r>
              <a:rPr sz="1950" dirty="0">
                <a:solidFill>
                  <a:srgbClr val="594594"/>
                </a:solidFill>
                <a:latin typeface="Lucida Sans Unicode"/>
                <a:cs typeface="Lucida Sans Unicode"/>
              </a:rPr>
              <a:t>	</a:t>
            </a:r>
            <a:r>
              <a:rPr sz="1950" spc="240" dirty="0">
                <a:solidFill>
                  <a:srgbClr val="594594"/>
                </a:solidFill>
                <a:latin typeface="Lucida Sans Unicode"/>
                <a:cs typeface="Lucida Sans Unicode"/>
              </a:rPr>
              <a:t>О</a:t>
            </a:r>
            <a:r>
              <a:rPr sz="1950" spc="295" dirty="0">
                <a:solidFill>
                  <a:srgbClr val="594594"/>
                </a:solidFill>
                <a:latin typeface="Lucida Sans Unicode"/>
                <a:cs typeface="Lucida Sans Unicode"/>
              </a:rPr>
              <a:t>Б</a:t>
            </a:r>
            <a:r>
              <a:rPr sz="1950" spc="114" dirty="0">
                <a:solidFill>
                  <a:srgbClr val="594594"/>
                </a:solidFill>
                <a:latin typeface="Lucida Sans Unicode"/>
                <a:cs typeface="Lucida Sans Unicode"/>
              </a:rPr>
              <a:t>С</a:t>
            </a:r>
            <a:r>
              <a:rPr sz="1950" spc="200" dirty="0">
                <a:solidFill>
                  <a:srgbClr val="594594"/>
                </a:solidFill>
                <a:latin typeface="Lucida Sans Unicode"/>
                <a:cs typeface="Lucida Sans Unicode"/>
              </a:rPr>
              <a:t>У</a:t>
            </a:r>
            <a:r>
              <a:rPr sz="1950" spc="305" dirty="0">
                <a:solidFill>
                  <a:srgbClr val="594594"/>
                </a:solidFill>
                <a:latin typeface="Lucida Sans Unicode"/>
                <a:cs typeface="Lucida Sans Unicode"/>
              </a:rPr>
              <a:t>Ж</a:t>
            </a:r>
            <a:r>
              <a:rPr sz="1950" spc="95" dirty="0">
                <a:solidFill>
                  <a:srgbClr val="594594"/>
                </a:solidFill>
                <a:latin typeface="Lucida Sans Unicode"/>
                <a:cs typeface="Lucida Sans Unicode"/>
              </a:rPr>
              <a:t>Д</a:t>
            </a:r>
            <a:r>
              <a:rPr sz="1950" spc="260" dirty="0">
                <a:solidFill>
                  <a:srgbClr val="594594"/>
                </a:solidFill>
                <a:latin typeface="Lucida Sans Unicode"/>
                <a:cs typeface="Lucida Sans Unicode"/>
              </a:rPr>
              <a:t>Е</a:t>
            </a:r>
            <a:r>
              <a:rPr sz="1950" spc="245" dirty="0">
                <a:solidFill>
                  <a:srgbClr val="594594"/>
                </a:solidFill>
                <a:latin typeface="Lucida Sans Unicode"/>
                <a:cs typeface="Lucida Sans Unicode"/>
              </a:rPr>
              <a:t>Н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950" spc="270" dirty="0">
                <a:solidFill>
                  <a:srgbClr val="594594"/>
                </a:solidFill>
                <a:latin typeface="Lucida Sans Unicode"/>
                <a:cs typeface="Lucida Sans Unicode"/>
              </a:rPr>
              <a:t>Я</a:t>
            </a:r>
            <a:r>
              <a:rPr sz="1700" spc="-90" dirty="0">
                <a:solidFill>
                  <a:srgbClr val="594594"/>
                </a:solidFill>
                <a:latin typeface="Microsoft Sans Serif"/>
                <a:cs typeface="Microsoft Sans Serif"/>
              </a:rPr>
              <a:t>,</a:t>
            </a:r>
            <a:r>
              <a:rPr sz="1700" dirty="0">
                <a:solidFill>
                  <a:srgbClr val="594594"/>
                </a:solidFill>
                <a:latin typeface="Microsoft Sans Serif"/>
                <a:cs typeface="Microsoft Sans Serif"/>
              </a:rPr>
              <a:t>	</a:t>
            </a:r>
            <a:r>
              <a:rPr sz="1950" spc="380" dirty="0">
                <a:solidFill>
                  <a:srgbClr val="594594"/>
                </a:solidFill>
                <a:latin typeface="Lucida Sans Unicode"/>
                <a:cs typeface="Lucida Sans Unicode"/>
              </a:rPr>
              <a:t>В</a:t>
            </a:r>
            <a:r>
              <a:rPr sz="1950" spc="340" dirty="0">
                <a:solidFill>
                  <a:srgbClr val="594594"/>
                </a:solidFill>
                <a:latin typeface="Lucida Sans Unicode"/>
                <a:cs typeface="Lucida Sans Unicode"/>
              </a:rPr>
              <a:t>Ы</a:t>
            </a:r>
            <a:r>
              <a:rPr sz="1950" spc="295" dirty="0">
                <a:solidFill>
                  <a:srgbClr val="594594"/>
                </a:solidFill>
                <a:latin typeface="Lucida Sans Unicode"/>
                <a:cs typeface="Lucida Sans Unicode"/>
              </a:rPr>
              <a:t>Б</a:t>
            </a:r>
            <a:r>
              <a:rPr sz="1950" spc="285" dirty="0">
                <a:solidFill>
                  <a:srgbClr val="594594"/>
                </a:solidFill>
                <a:latin typeface="Lucida Sans Unicode"/>
                <a:cs typeface="Lucida Sans Unicode"/>
              </a:rPr>
              <a:t>И</a:t>
            </a:r>
            <a:r>
              <a:rPr sz="1950" spc="335" dirty="0">
                <a:solidFill>
                  <a:srgbClr val="594594"/>
                </a:solidFill>
                <a:latin typeface="Lucida Sans Unicode"/>
                <a:cs typeface="Lucida Sans Unicode"/>
              </a:rPr>
              <a:t>Р</a:t>
            </a:r>
            <a:r>
              <a:rPr sz="1950" spc="135" dirty="0">
                <a:solidFill>
                  <a:srgbClr val="594594"/>
                </a:solidFill>
                <a:latin typeface="Lucida Sans Unicode"/>
                <a:cs typeface="Lucida Sans Unicode"/>
              </a:rPr>
              <a:t>А</a:t>
            </a:r>
            <a:r>
              <a:rPr sz="1950" spc="405" dirty="0">
                <a:solidFill>
                  <a:srgbClr val="594594"/>
                </a:solidFill>
                <a:latin typeface="Lucida Sans Unicode"/>
                <a:cs typeface="Lucida Sans Unicode"/>
              </a:rPr>
              <a:t>Ю</a:t>
            </a:r>
            <a:r>
              <a:rPr sz="1950" spc="-100" dirty="0">
                <a:solidFill>
                  <a:srgbClr val="594594"/>
                </a:solidFill>
                <a:latin typeface="Lucida Sans Unicode"/>
                <a:cs typeface="Lucida Sans Unicode"/>
              </a:rPr>
              <a:t>Т  </a:t>
            </a:r>
            <a:r>
              <a:rPr sz="1950" spc="265" dirty="0">
                <a:solidFill>
                  <a:srgbClr val="594594"/>
                </a:solidFill>
                <a:latin typeface="Lucida Sans Unicode"/>
                <a:cs typeface="Lucida Sans Unicode"/>
              </a:rPr>
              <a:t>ЛУЧШУЮ	</a:t>
            </a:r>
            <a:r>
              <a:rPr sz="1950" spc="225" dirty="0">
                <a:solidFill>
                  <a:srgbClr val="594594"/>
                </a:solidFill>
                <a:latin typeface="Lucida Sans Unicode"/>
                <a:cs typeface="Lucida Sans Unicode"/>
              </a:rPr>
              <a:t>ПРОЕКТНУЮ	</a:t>
            </a:r>
            <a:r>
              <a:rPr sz="1950" spc="204" dirty="0">
                <a:solidFill>
                  <a:srgbClr val="594594"/>
                </a:solidFill>
                <a:latin typeface="Lucida Sans Unicode"/>
                <a:cs typeface="Lucida Sans Unicode"/>
              </a:rPr>
              <a:t>ИНИЦИАТИВУ</a:t>
            </a:r>
            <a:r>
              <a:rPr sz="1700" spc="204" dirty="0">
                <a:solidFill>
                  <a:srgbClr val="594594"/>
                </a:solidFill>
                <a:latin typeface="Microsoft Sans Serif"/>
                <a:cs typeface="Microsoft Sans Serif"/>
              </a:rPr>
              <a:t>.</a:t>
            </a:r>
            <a:endParaRPr sz="17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C6B6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722637" y="4357342"/>
            <a:ext cx="9525" cy="3095625"/>
          </a:xfrm>
          <a:custGeom>
            <a:avLst/>
            <a:gdLst/>
            <a:ahLst/>
            <a:cxnLst/>
            <a:rect l="l" t="t" r="r" b="b"/>
            <a:pathLst>
              <a:path w="9525" h="3095625">
                <a:moveTo>
                  <a:pt x="9524" y="3095624"/>
                </a:moveTo>
                <a:lnTo>
                  <a:pt x="0" y="3095624"/>
                </a:lnTo>
                <a:lnTo>
                  <a:pt x="0" y="0"/>
                </a:lnTo>
                <a:lnTo>
                  <a:pt x="9524" y="0"/>
                </a:lnTo>
                <a:lnTo>
                  <a:pt x="9524" y="309562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73374" y="1939613"/>
            <a:ext cx="11998960" cy="165227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  <a:tabLst>
                <a:tab pos="1240790" algn="l"/>
                <a:tab pos="3500120" algn="l"/>
                <a:tab pos="5996940" algn="l"/>
                <a:tab pos="6343015" algn="l"/>
                <a:tab pos="8498840" algn="l"/>
              </a:tabLst>
            </a:pPr>
            <a:r>
              <a:rPr sz="2350" spc="220" dirty="0">
                <a:solidFill>
                  <a:srgbClr val="2649A3"/>
                </a:solidFill>
                <a:latin typeface="Lucida Sans Unicode"/>
                <a:cs typeface="Lucida Sans Unicode"/>
              </a:rPr>
              <a:t>ПЕРЕД	</a:t>
            </a:r>
            <a:r>
              <a:rPr sz="2350" spc="254" dirty="0">
                <a:solidFill>
                  <a:srgbClr val="2649A3"/>
                </a:solidFill>
                <a:latin typeface="Lucida Sans Unicode"/>
                <a:cs typeface="Lucida Sans Unicode"/>
              </a:rPr>
              <a:t>ОТПРАВКОЙ	МАТЕРИАЛОВ	</a:t>
            </a:r>
            <a:r>
              <a:rPr sz="2350" spc="165" dirty="0">
                <a:solidFill>
                  <a:srgbClr val="2649A3"/>
                </a:solidFill>
                <a:latin typeface="Lucida Sans Unicode"/>
                <a:cs typeface="Lucida Sans Unicode"/>
              </a:rPr>
              <a:t>В	</a:t>
            </a:r>
            <a:r>
              <a:rPr sz="2350" spc="270" dirty="0">
                <a:solidFill>
                  <a:srgbClr val="2649A3"/>
                </a:solidFill>
                <a:latin typeface="Lucida Sans Unicode"/>
                <a:cs typeface="Lucida Sans Unicode"/>
              </a:rPr>
              <a:t>РАЙОННЫЙ	</a:t>
            </a:r>
            <a:r>
              <a:rPr sz="2350" spc="250" dirty="0">
                <a:solidFill>
                  <a:srgbClr val="2649A3"/>
                </a:solidFill>
                <a:latin typeface="Lucida Sans Unicode"/>
                <a:cs typeface="Lucida Sans Unicode"/>
              </a:rPr>
              <a:t>ОРГКОМИТЕТ</a:t>
            </a:r>
            <a:endParaRPr sz="2350">
              <a:latin typeface="Lucida Sans Unicode"/>
              <a:cs typeface="Lucida Sans Unicode"/>
            </a:endParaRPr>
          </a:p>
          <a:p>
            <a:pPr marL="12700" marR="5080">
              <a:lnSpc>
                <a:spcPct val="113500"/>
              </a:lnSpc>
              <a:spcBef>
                <a:spcPts val="5"/>
              </a:spcBef>
              <a:tabLst>
                <a:tab pos="1934845" algn="l"/>
                <a:tab pos="3107690" algn="l"/>
                <a:tab pos="3864610" algn="l"/>
                <a:tab pos="5772150" algn="l"/>
                <a:tab pos="8332470" algn="l"/>
                <a:tab pos="8940800" algn="l"/>
                <a:tab pos="10280650" algn="l"/>
              </a:tabLst>
            </a:pPr>
            <a:r>
              <a:rPr sz="2350" spc="395" dirty="0">
                <a:solidFill>
                  <a:srgbClr val="2649A3"/>
                </a:solidFill>
                <a:latin typeface="Lucida Sans Unicode"/>
                <a:cs typeface="Lucida Sans Unicode"/>
              </a:rPr>
              <a:t>Р</a:t>
            </a:r>
            <a:r>
              <a:rPr sz="2350" spc="305" dirty="0">
                <a:solidFill>
                  <a:srgbClr val="2649A3"/>
                </a:solidFill>
                <a:latin typeface="Lucida Sans Unicode"/>
                <a:cs typeface="Lucida Sans Unicode"/>
              </a:rPr>
              <a:t>Е</a:t>
            </a:r>
            <a:r>
              <a:rPr sz="2350" spc="330" dirty="0">
                <a:solidFill>
                  <a:srgbClr val="2649A3"/>
                </a:solidFill>
                <a:latin typeface="Lucida Sans Unicode"/>
                <a:cs typeface="Lucida Sans Unicode"/>
              </a:rPr>
              <a:t>К</a:t>
            </a:r>
            <a:r>
              <a:rPr sz="2350" spc="280" dirty="0">
                <a:solidFill>
                  <a:srgbClr val="2649A3"/>
                </a:solidFill>
                <a:latin typeface="Lucida Sans Unicode"/>
                <a:cs typeface="Lucida Sans Unicode"/>
              </a:rPr>
              <a:t>О</a:t>
            </a:r>
            <a:r>
              <a:rPr sz="2350" spc="375" dirty="0">
                <a:solidFill>
                  <a:srgbClr val="2649A3"/>
                </a:solidFill>
                <a:latin typeface="Lucida Sans Unicode"/>
                <a:cs typeface="Lucida Sans Unicode"/>
              </a:rPr>
              <a:t>М</a:t>
            </a:r>
            <a:r>
              <a:rPr sz="2350" spc="305" dirty="0">
                <a:solidFill>
                  <a:srgbClr val="2649A3"/>
                </a:solidFill>
                <a:latin typeface="Lucida Sans Unicode"/>
                <a:cs typeface="Lucida Sans Unicode"/>
              </a:rPr>
              <a:t>Е</a:t>
            </a:r>
            <a:r>
              <a:rPr sz="2350" spc="285" dirty="0">
                <a:solidFill>
                  <a:srgbClr val="2649A3"/>
                </a:solidFill>
                <a:latin typeface="Lucida Sans Unicode"/>
                <a:cs typeface="Lucida Sans Unicode"/>
              </a:rPr>
              <a:t>Н</a:t>
            </a:r>
            <a:r>
              <a:rPr sz="2350" spc="105" dirty="0">
                <a:solidFill>
                  <a:srgbClr val="2649A3"/>
                </a:solidFill>
                <a:latin typeface="Lucida Sans Unicode"/>
                <a:cs typeface="Lucida Sans Unicode"/>
              </a:rPr>
              <a:t>Д</a:t>
            </a:r>
            <a:r>
              <a:rPr sz="2350" spc="229" dirty="0">
                <a:solidFill>
                  <a:srgbClr val="2649A3"/>
                </a:solidFill>
                <a:latin typeface="Lucida Sans Unicode"/>
                <a:cs typeface="Lucida Sans Unicode"/>
              </a:rPr>
              <a:t>У</a:t>
            </a:r>
            <a:r>
              <a:rPr sz="2350" spc="305" dirty="0">
                <a:solidFill>
                  <a:srgbClr val="2649A3"/>
                </a:solidFill>
                <a:latin typeface="Lucida Sans Unicode"/>
                <a:cs typeface="Lucida Sans Unicode"/>
              </a:rPr>
              <a:t>Е</a:t>
            </a:r>
            <a:r>
              <a:rPr sz="2350" spc="95" dirty="0">
                <a:solidFill>
                  <a:srgbClr val="2649A3"/>
                </a:solidFill>
                <a:latin typeface="Lucida Sans Unicode"/>
                <a:cs typeface="Lucida Sans Unicode"/>
              </a:rPr>
              <a:t>Т</a:t>
            </a:r>
            <a:r>
              <a:rPr sz="2350" spc="130" dirty="0">
                <a:solidFill>
                  <a:srgbClr val="2649A3"/>
                </a:solidFill>
                <a:latin typeface="Lucida Sans Unicode"/>
                <a:cs typeface="Lucida Sans Unicode"/>
              </a:rPr>
              <a:t>С</a:t>
            </a:r>
            <a:r>
              <a:rPr sz="2350" spc="35" dirty="0">
                <a:solidFill>
                  <a:srgbClr val="2649A3"/>
                </a:solidFill>
                <a:latin typeface="Lucida Sans Unicode"/>
                <a:cs typeface="Lucida Sans Unicode"/>
              </a:rPr>
              <a:t>Я</a:t>
            </a:r>
            <a:r>
              <a:rPr sz="2350" dirty="0">
                <a:solidFill>
                  <a:srgbClr val="2649A3"/>
                </a:solidFill>
                <a:latin typeface="Lucida Sans Unicode"/>
                <a:cs typeface="Lucida Sans Unicode"/>
              </a:rPr>
              <a:t>	</a:t>
            </a:r>
            <a:r>
              <a:rPr sz="2000" spc="20" dirty="0">
                <a:solidFill>
                  <a:srgbClr val="2649A3"/>
                </a:solidFill>
                <a:latin typeface="Microsoft Sans Serif"/>
                <a:cs typeface="Microsoft Sans Serif"/>
              </a:rPr>
              <a:t>"</a:t>
            </a:r>
            <a:r>
              <a:rPr sz="2000" spc="-254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350" spc="105" dirty="0">
                <a:solidFill>
                  <a:srgbClr val="2649A3"/>
                </a:solidFill>
                <a:latin typeface="Lucida Sans Unicode"/>
                <a:cs typeface="Lucida Sans Unicode"/>
              </a:rPr>
              <a:t>Д</a:t>
            </a:r>
            <a:r>
              <a:rPr sz="2350" spc="280" dirty="0">
                <a:solidFill>
                  <a:srgbClr val="2649A3"/>
                </a:solidFill>
                <a:latin typeface="Lucida Sans Unicode"/>
                <a:cs typeface="Lucida Sans Unicode"/>
              </a:rPr>
              <a:t>О</a:t>
            </a:r>
            <a:r>
              <a:rPr sz="2350" spc="395" dirty="0">
                <a:solidFill>
                  <a:srgbClr val="2649A3"/>
                </a:solidFill>
                <a:latin typeface="Lucida Sans Unicode"/>
                <a:cs typeface="Lucida Sans Unicode"/>
              </a:rPr>
              <a:t>Р</a:t>
            </a:r>
            <a:r>
              <a:rPr sz="2350" spc="150" dirty="0">
                <a:solidFill>
                  <a:srgbClr val="2649A3"/>
                </a:solidFill>
                <a:latin typeface="Lucida Sans Unicode"/>
                <a:cs typeface="Lucida Sans Unicode"/>
              </a:rPr>
              <a:t>А</a:t>
            </a:r>
            <a:r>
              <a:rPr sz="2350" spc="350" dirty="0">
                <a:solidFill>
                  <a:srgbClr val="2649A3"/>
                </a:solidFill>
                <a:latin typeface="Lucida Sans Unicode"/>
                <a:cs typeface="Lucida Sans Unicode"/>
              </a:rPr>
              <a:t>Б</a:t>
            </a:r>
            <a:r>
              <a:rPr sz="2350" spc="280" dirty="0">
                <a:solidFill>
                  <a:srgbClr val="2649A3"/>
                </a:solidFill>
                <a:latin typeface="Lucida Sans Unicode"/>
                <a:cs typeface="Lucida Sans Unicode"/>
              </a:rPr>
              <a:t>О</a:t>
            </a:r>
            <a:r>
              <a:rPr sz="2350" spc="95" dirty="0">
                <a:solidFill>
                  <a:srgbClr val="2649A3"/>
                </a:solidFill>
                <a:latin typeface="Lucida Sans Unicode"/>
                <a:cs typeface="Lucida Sans Unicode"/>
              </a:rPr>
              <a:t>Т</a:t>
            </a:r>
            <a:r>
              <a:rPr sz="2350" spc="150" dirty="0">
                <a:solidFill>
                  <a:srgbClr val="2649A3"/>
                </a:solidFill>
                <a:latin typeface="Lucida Sans Unicode"/>
                <a:cs typeface="Lucida Sans Unicode"/>
              </a:rPr>
              <a:t>А</a:t>
            </a:r>
            <a:r>
              <a:rPr sz="2350" spc="95" dirty="0">
                <a:solidFill>
                  <a:srgbClr val="2649A3"/>
                </a:solidFill>
                <a:latin typeface="Lucida Sans Unicode"/>
                <a:cs typeface="Lucida Sans Unicode"/>
              </a:rPr>
              <a:t>Т</a:t>
            </a:r>
            <a:r>
              <a:rPr sz="2350" spc="440" dirty="0">
                <a:solidFill>
                  <a:srgbClr val="2649A3"/>
                </a:solidFill>
                <a:latin typeface="Lucida Sans Unicode"/>
                <a:cs typeface="Lucida Sans Unicode"/>
              </a:rPr>
              <a:t>Ь</a:t>
            </a:r>
            <a:r>
              <a:rPr sz="2000" spc="20" dirty="0">
                <a:solidFill>
                  <a:srgbClr val="2649A3"/>
                </a:solidFill>
                <a:latin typeface="Microsoft Sans Serif"/>
                <a:cs typeface="Microsoft Sans Serif"/>
              </a:rPr>
              <a:t>"</a:t>
            </a:r>
            <a:r>
              <a:rPr sz="2000" dirty="0">
                <a:solidFill>
                  <a:srgbClr val="2649A3"/>
                </a:solidFill>
                <a:latin typeface="Microsoft Sans Serif"/>
                <a:cs typeface="Microsoft Sans Serif"/>
              </a:rPr>
              <a:t>	</a:t>
            </a:r>
            <a:r>
              <a:rPr sz="2350" spc="335" dirty="0">
                <a:solidFill>
                  <a:srgbClr val="2649A3"/>
                </a:solidFill>
                <a:latin typeface="Lucida Sans Unicode"/>
                <a:cs typeface="Lucida Sans Unicode"/>
              </a:rPr>
              <a:t>И</a:t>
            </a:r>
            <a:r>
              <a:rPr sz="2350" spc="285" dirty="0">
                <a:solidFill>
                  <a:srgbClr val="2649A3"/>
                </a:solidFill>
                <a:latin typeface="Lucida Sans Unicode"/>
                <a:cs typeface="Lucida Sans Unicode"/>
              </a:rPr>
              <a:t>Н</a:t>
            </a:r>
            <a:r>
              <a:rPr sz="2350" spc="335" dirty="0">
                <a:solidFill>
                  <a:srgbClr val="2649A3"/>
                </a:solidFill>
                <a:latin typeface="Lucida Sans Unicode"/>
                <a:cs typeface="Lucida Sans Unicode"/>
              </a:rPr>
              <a:t>И</a:t>
            </a:r>
            <a:r>
              <a:rPr sz="2350" spc="204" dirty="0">
                <a:solidFill>
                  <a:srgbClr val="2649A3"/>
                </a:solidFill>
                <a:latin typeface="Lucida Sans Unicode"/>
                <a:cs typeface="Lucida Sans Unicode"/>
              </a:rPr>
              <a:t>Ц</a:t>
            </a:r>
            <a:r>
              <a:rPr sz="2350" spc="335" dirty="0">
                <a:solidFill>
                  <a:srgbClr val="2649A3"/>
                </a:solidFill>
                <a:latin typeface="Lucida Sans Unicode"/>
                <a:cs typeface="Lucida Sans Unicode"/>
              </a:rPr>
              <a:t>И</a:t>
            </a:r>
            <a:r>
              <a:rPr sz="2350" spc="150" dirty="0">
                <a:solidFill>
                  <a:srgbClr val="2649A3"/>
                </a:solidFill>
                <a:latin typeface="Lucida Sans Unicode"/>
                <a:cs typeface="Lucida Sans Unicode"/>
              </a:rPr>
              <a:t>А</a:t>
            </a:r>
            <a:r>
              <a:rPr sz="2350" spc="95" dirty="0">
                <a:solidFill>
                  <a:srgbClr val="2649A3"/>
                </a:solidFill>
                <a:latin typeface="Lucida Sans Unicode"/>
                <a:cs typeface="Lucida Sans Unicode"/>
              </a:rPr>
              <a:t>Т</a:t>
            </a:r>
            <a:r>
              <a:rPr sz="2350" spc="335" dirty="0">
                <a:solidFill>
                  <a:srgbClr val="2649A3"/>
                </a:solidFill>
                <a:latin typeface="Lucida Sans Unicode"/>
                <a:cs typeface="Lucida Sans Unicode"/>
              </a:rPr>
              <a:t>И</a:t>
            </a:r>
            <a:r>
              <a:rPr sz="2350" spc="445" dirty="0">
                <a:solidFill>
                  <a:srgbClr val="2649A3"/>
                </a:solidFill>
                <a:latin typeface="Lucida Sans Unicode"/>
                <a:cs typeface="Lucida Sans Unicode"/>
              </a:rPr>
              <a:t>В</a:t>
            </a:r>
            <a:r>
              <a:rPr sz="2350" spc="-50" dirty="0">
                <a:solidFill>
                  <a:srgbClr val="2649A3"/>
                </a:solidFill>
                <a:latin typeface="Lucida Sans Unicode"/>
                <a:cs typeface="Lucida Sans Unicode"/>
              </a:rPr>
              <a:t>У</a:t>
            </a:r>
            <a:r>
              <a:rPr sz="2350" dirty="0">
                <a:solidFill>
                  <a:srgbClr val="2649A3"/>
                </a:solidFill>
                <a:latin typeface="Lucida Sans Unicode"/>
                <a:cs typeface="Lucida Sans Unicode"/>
              </a:rPr>
              <a:t>	</a:t>
            </a:r>
            <a:r>
              <a:rPr sz="2350" spc="130" dirty="0">
                <a:solidFill>
                  <a:srgbClr val="2649A3"/>
                </a:solidFill>
                <a:latin typeface="Lucida Sans Unicode"/>
                <a:cs typeface="Lucida Sans Unicode"/>
              </a:rPr>
              <a:t>С</a:t>
            </a:r>
            <a:r>
              <a:rPr sz="2350" dirty="0">
                <a:solidFill>
                  <a:srgbClr val="2649A3"/>
                </a:solidFill>
                <a:latin typeface="Lucida Sans Unicode"/>
                <a:cs typeface="Lucida Sans Unicode"/>
              </a:rPr>
              <a:t>О	</a:t>
            </a:r>
            <a:r>
              <a:rPr sz="2350" spc="445" dirty="0">
                <a:solidFill>
                  <a:srgbClr val="2649A3"/>
                </a:solidFill>
                <a:latin typeface="Lucida Sans Unicode"/>
                <a:cs typeface="Lucida Sans Unicode"/>
              </a:rPr>
              <a:t>В</a:t>
            </a:r>
            <a:r>
              <a:rPr sz="2350" spc="130" dirty="0">
                <a:solidFill>
                  <a:srgbClr val="2649A3"/>
                </a:solidFill>
                <a:latin typeface="Lucida Sans Unicode"/>
                <a:cs typeface="Lucida Sans Unicode"/>
              </a:rPr>
              <a:t>С</a:t>
            </a:r>
            <a:r>
              <a:rPr sz="2350" spc="305" dirty="0">
                <a:solidFill>
                  <a:srgbClr val="2649A3"/>
                </a:solidFill>
                <a:latin typeface="Lucida Sans Unicode"/>
                <a:cs typeface="Lucida Sans Unicode"/>
              </a:rPr>
              <a:t>Е</a:t>
            </a:r>
            <a:r>
              <a:rPr sz="2350" spc="375" dirty="0">
                <a:solidFill>
                  <a:srgbClr val="2649A3"/>
                </a:solidFill>
                <a:latin typeface="Lucida Sans Unicode"/>
                <a:cs typeface="Lucida Sans Unicode"/>
              </a:rPr>
              <a:t>М</a:t>
            </a:r>
            <a:r>
              <a:rPr sz="2350" spc="55" dirty="0">
                <a:solidFill>
                  <a:srgbClr val="2649A3"/>
                </a:solidFill>
                <a:latin typeface="Lucida Sans Unicode"/>
                <a:cs typeface="Lucida Sans Unicode"/>
              </a:rPr>
              <a:t>И</a:t>
            </a:r>
            <a:r>
              <a:rPr sz="2350" dirty="0">
                <a:solidFill>
                  <a:srgbClr val="2649A3"/>
                </a:solidFill>
                <a:latin typeface="Lucida Sans Unicode"/>
                <a:cs typeface="Lucida Sans Unicode"/>
              </a:rPr>
              <a:t>	</a:t>
            </a:r>
            <a:r>
              <a:rPr sz="2350" spc="430" dirty="0">
                <a:solidFill>
                  <a:srgbClr val="2649A3"/>
                </a:solidFill>
                <a:latin typeface="Lucida Sans Unicode"/>
                <a:cs typeface="Lucida Sans Unicode"/>
              </a:rPr>
              <a:t>Ч</a:t>
            </a:r>
            <a:r>
              <a:rPr sz="2350" spc="285" dirty="0">
                <a:solidFill>
                  <a:srgbClr val="2649A3"/>
                </a:solidFill>
                <a:latin typeface="Lucida Sans Unicode"/>
                <a:cs typeface="Lucida Sans Unicode"/>
              </a:rPr>
              <a:t>Л</a:t>
            </a:r>
            <a:r>
              <a:rPr sz="2350" spc="305" dirty="0">
                <a:solidFill>
                  <a:srgbClr val="2649A3"/>
                </a:solidFill>
                <a:latin typeface="Lucida Sans Unicode"/>
                <a:cs typeface="Lucida Sans Unicode"/>
              </a:rPr>
              <a:t>Е</a:t>
            </a:r>
            <a:r>
              <a:rPr sz="2350" spc="285" dirty="0">
                <a:solidFill>
                  <a:srgbClr val="2649A3"/>
                </a:solidFill>
                <a:latin typeface="Lucida Sans Unicode"/>
                <a:cs typeface="Lucida Sans Unicode"/>
              </a:rPr>
              <a:t>Н</a:t>
            </a:r>
            <a:r>
              <a:rPr sz="2350" spc="150" dirty="0">
                <a:solidFill>
                  <a:srgbClr val="2649A3"/>
                </a:solidFill>
                <a:latin typeface="Lucida Sans Unicode"/>
                <a:cs typeface="Lucida Sans Unicode"/>
              </a:rPr>
              <a:t>А</a:t>
            </a:r>
            <a:r>
              <a:rPr sz="2350" spc="375" dirty="0">
                <a:solidFill>
                  <a:srgbClr val="2649A3"/>
                </a:solidFill>
                <a:latin typeface="Lucida Sans Unicode"/>
                <a:cs typeface="Lucida Sans Unicode"/>
              </a:rPr>
              <a:t>М</a:t>
            </a:r>
            <a:r>
              <a:rPr sz="2350" spc="35" dirty="0">
                <a:solidFill>
                  <a:srgbClr val="2649A3"/>
                </a:solidFill>
                <a:latin typeface="Lucida Sans Unicode"/>
                <a:cs typeface="Lucida Sans Unicode"/>
              </a:rPr>
              <a:t>И  </a:t>
            </a:r>
            <a:r>
              <a:rPr sz="2350" spc="235" dirty="0">
                <a:solidFill>
                  <a:srgbClr val="2649A3"/>
                </a:solidFill>
                <a:latin typeface="Lucida Sans Unicode"/>
                <a:cs typeface="Lucida Sans Unicode"/>
              </a:rPr>
              <a:t>КОМАНДЫ	</a:t>
            </a:r>
            <a:r>
              <a:rPr sz="2350" spc="195" dirty="0">
                <a:solidFill>
                  <a:srgbClr val="2649A3"/>
                </a:solidFill>
                <a:latin typeface="Lucida Sans Unicode"/>
                <a:cs typeface="Lucida Sans Unicode"/>
              </a:rPr>
              <a:t>ДЕТСКОГО	</a:t>
            </a:r>
            <a:r>
              <a:rPr sz="2350" spc="260" dirty="0">
                <a:solidFill>
                  <a:srgbClr val="2649A3"/>
                </a:solidFill>
                <a:latin typeface="Lucida Sans Unicode"/>
                <a:cs typeface="Lucida Sans Unicode"/>
              </a:rPr>
              <a:t>ОБЪЕДИНЕНИЯ</a:t>
            </a:r>
            <a:r>
              <a:rPr sz="2000" spc="260" dirty="0">
                <a:solidFill>
                  <a:srgbClr val="2649A3"/>
                </a:solidFill>
                <a:latin typeface="Microsoft Sans Serif"/>
                <a:cs typeface="Microsoft Sans Serif"/>
              </a:rPr>
              <a:t>.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  <a:tabLst>
                <a:tab pos="2828925" algn="l"/>
                <a:tab pos="4148454" algn="l"/>
                <a:tab pos="5123180" algn="l"/>
              </a:tabLst>
            </a:pPr>
            <a:r>
              <a:rPr sz="2350" spc="245" dirty="0">
                <a:solidFill>
                  <a:srgbClr val="2649A3"/>
                </a:solidFill>
                <a:latin typeface="Lucida Sans Unicode"/>
                <a:cs typeface="Lucida Sans Unicode"/>
              </a:rPr>
              <a:t>ПЕРЕЗАПИСАТЬ	</a:t>
            </a:r>
            <a:r>
              <a:rPr sz="2350" spc="240" dirty="0">
                <a:solidFill>
                  <a:srgbClr val="2649A3"/>
                </a:solidFill>
                <a:latin typeface="Lucida Sans Unicode"/>
                <a:cs typeface="Lucida Sans Unicode"/>
              </a:rPr>
              <a:t>ВИДЕО	</a:t>
            </a:r>
            <a:r>
              <a:rPr sz="2000" spc="40" dirty="0">
                <a:solidFill>
                  <a:srgbClr val="2649A3"/>
                </a:solidFill>
                <a:latin typeface="Microsoft Sans Serif"/>
                <a:cs typeface="Microsoft Sans Serif"/>
              </a:rPr>
              <a:t>(</a:t>
            </a:r>
            <a:r>
              <a:rPr sz="2000" spc="-254" dirty="0">
                <a:solidFill>
                  <a:srgbClr val="2649A3"/>
                </a:solidFill>
                <a:latin typeface="Microsoft Sans Serif"/>
                <a:cs typeface="Microsoft Sans Serif"/>
              </a:rPr>
              <a:t> </a:t>
            </a:r>
            <a:r>
              <a:rPr sz="2350" spc="235" dirty="0">
                <a:solidFill>
                  <a:srgbClr val="2649A3"/>
                </a:solidFill>
                <a:latin typeface="Lucida Sans Unicode"/>
                <a:cs typeface="Lucida Sans Unicode"/>
              </a:rPr>
              <a:t>ПРИ	</a:t>
            </a:r>
            <a:r>
              <a:rPr sz="2350" spc="245" dirty="0">
                <a:solidFill>
                  <a:srgbClr val="2649A3"/>
                </a:solidFill>
                <a:latin typeface="Lucida Sans Unicode"/>
                <a:cs typeface="Lucida Sans Unicode"/>
              </a:rPr>
              <a:t>НЕОБХОДИМОСТИ</a:t>
            </a:r>
            <a:r>
              <a:rPr sz="2000" spc="245" dirty="0">
                <a:solidFill>
                  <a:srgbClr val="2649A3"/>
                </a:solidFill>
                <a:latin typeface="Microsoft Sans Serif"/>
                <a:cs typeface="Microsoft Sans Serif"/>
              </a:rPr>
              <a:t>)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73374" y="612553"/>
            <a:ext cx="3464560" cy="970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В</a:t>
            </a:r>
            <a:r>
              <a:rPr spc="100" dirty="0"/>
              <a:t>А</a:t>
            </a:r>
            <a:r>
              <a:rPr spc="540" dirty="0"/>
              <a:t>Ж</a:t>
            </a:r>
            <a:r>
              <a:rPr spc="565" dirty="0"/>
              <a:t>Н</a:t>
            </a:r>
            <a:r>
              <a:rPr spc="409" dirty="0"/>
              <a:t>О</a:t>
            </a:r>
            <a:r>
              <a:rPr sz="4350" b="0" spc="475" dirty="0">
                <a:latin typeface="Candara"/>
                <a:cs typeface="Candara"/>
              </a:rPr>
              <a:t>!</a:t>
            </a:r>
            <a:endParaRPr sz="4350">
              <a:latin typeface="Candara"/>
              <a:cs typeface="Candar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919713" y="3788771"/>
            <a:ext cx="9636760" cy="6246495"/>
            <a:chOff x="6919713" y="3788771"/>
            <a:chExt cx="9636760" cy="6246495"/>
          </a:xfrm>
        </p:grpSpPr>
        <p:sp>
          <p:nvSpPr>
            <p:cNvPr id="7" name="object 7"/>
            <p:cNvSpPr/>
            <p:nvPr/>
          </p:nvSpPr>
          <p:spPr>
            <a:xfrm>
              <a:off x="7568779" y="8928623"/>
              <a:ext cx="1811020" cy="1092835"/>
            </a:xfrm>
            <a:custGeom>
              <a:avLst/>
              <a:gdLst/>
              <a:ahLst/>
              <a:cxnLst/>
              <a:rect l="l" t="t" r="r" b="b"/>
              <a:pathLst>
                <a:path w="1811020" h="1092834">
                  <a:moveTo>
                    <a:pt x="524779" y="208648"/>
                  </a:moveTo>
                  <a:lnTo>
                    <a:pt x="562303" y="208648"/>
                  </a:lnTo>
                  <a:lnTo>
                    <a:pt x="573556" y="160192"/>
                  </a:lnTo>
                  <a:lnTo>
                    <a:pt x="594492" y="116035"/>
                  </a:lnTo>
                  <a:lnTo>
                    <a:pt x="623878" y="77329"/>
                  </a:lnTo>
                  <a:lnTo>
                    <a:pt x="660480" y="45222"/>
                  </a:lnTo>
                  <a:lnTo>
                    <a:pt x="703067" y="20865"/>
                  </a:lnTo>
                  <a:lnTo>
                    <a:pt x="750406" y="5408"/>
                  </a:lnTo>
                  <a:lnTo>
                    <a:pt x="801263" y="0"/>
                  </a:lnTo>
                  <a:lnTo>
                    <a:pt x="1173753" y="0"/>
                  </a:lnTo>
                  <a:lnTo>
                    <a:pt x="1219197" y="4261"/>
                  </a:lnTo>
                  <a:lnTo>
                    <a:pt x="1261837" y="16516"/>
                  </a:lnTo>
                  <a:lnTo>
                    <a:pt x="1300850" y="35968"/>
                  </a:lnTo>
                  <a:lnTo>
                    <a:pt x="1335413" y="61820"/>
                  </a:lnTo>
                  <a:lnTo>
                    <a:pt x="1364703" y="93278"/>
                  </a:lnTo>
                  <a:lnTo>
                    <a:pt x="1387898" y="129544"/>
                  </a:lnTo>
                  <a:lnTo>
                    <a:pt x="1404176" y="169822"/>
                  </a:lnTo>
                  <a:lnTo>
                    <a:pt x="1412713" y="213317"/>
                  </a:lnTo>
                  <a:lnTo>
                    <a:pt x="1458964" y="225438"/>
                  </a:lnTo>
                  <a:lnTo>
                    <a:pt x="1502013" y="244238"/>
                  </a:lnTo>
                  <a:lnTo>
                    <a:pt x="1541263" y="269100"/>
                  </a:lnTo>
                  <a:lnTo>
                    <a:pt x="1576115" y="299405"/>
                  </a:lnTo>
                  <a:lnTo>
                    <a:pt x="1605971" y="334535"/>
                  </a:lnTo>
                  <a:lnTo>
                    <a:pt x="1630234" y="373873"/>
                  </a:lnTo>
                  <a:lnTo>
                    <a:pt x="1648305" y="416801"/>
                  </a:lnTo>
                  <a:lnTo>
                    <a:pt x="1659587" y="462701"/>
                  </a:lnTo>
                  <a:lnTo>
                    <a:pt x="1663480" y="510955"/>
                  </a:lnTo>
                  <a:lnTo>
                    <a:pt x="1660912" y="549109"/>
                  </a:lnTo>
                  <a:lnTo>
                    <a:pt x="1653504" y="585959"/>
                  </a:lnTo>
                  <a:lnTo>
                    <a:pt x="1641704" y="621058"/>
                  </a:lnTo>
                  <a:lnTo>
                    <a:pt x="1625957" y="653960"/>
                  </a:lnTo>
                  <a:lnTo>
                    <a:pt x="1669405" y="666256"/>
                  </a:lnTo>
                  <a:lnTo>
                    <a:pt x="1708751" y="686476"/>
                  </a:lnTo>
                  <a:lnTo>
                    <a:pt x="1743055" y="713632"/>
                  </a:lnTo>
                  <a:lnTo>
                    <a:pt x="1771374" y="746736"/>
                  </a:lnTo>
                  <a:lnTo>
                    <a:pt x="1792767" y="784800"/>
                  </a:lnTo>
                  <a:lnTo>
                    <a:pt x="1806293" y="826836"/>
                  </a:lnTo>
                  <a:lnTo>
                    <a:pt x="1811011" y="871855"/>
                  </a:lnTo>
                  <a:lnTo>
                    <a:pt x="1806443" y="916337"/>
                  </a:lnTo>
                  <a:lnTo>
                    <a:pt x="1793341" y="957735"/>
                  </a:lnTo>
                  <a:lnTo>
                    <a:pt x="1772609" y="995171"/>
                  </a:lnTo>
                  <a:lnTo>
                    <a:pt x="1745151" y="1027769"/>
                  </a:lnTo>
                  <a:lnTo>
                    <a:pt x="1711871" y="1054651"/>
                  </a:lnTo>
                  <a:lnTo>
                    <a:pt x="1673675" y="1074939"/>
                  </a:lnTo>
                  <a:lnTo>
                    <a:pt x="1631464" y="1087755"/>
                  </a:lnTo>
                  <a:lnTo>
                    <a:pt x="1586145" y="1092222"/>
                  </a:lnTo>
                  <a:lnTo>
                    <a:pt x="224866" y="1092222"/>
                  </a:lnTo>
                  <a:lnTo>
                    <a:pt x="179547" y="1087658"/>
                  </a:lnTo>
                  <a:lnTo>
                    <a:pt x="137336" y="1074604"/>
                  </a:lnTo>
                  <a:lnTo>
                    <a:pt x="99139" y="1054024"/>
                  </a:lnTo>
                  <a:lnTo>
                    <a:pt x="65860" y="1026877"/>
                  </a:lnTo>
                  <a:lnTo>
                    <a:pt x="38402" y="994125"/>
                  </a:lnTo>
                  <a:lnTo>
                    <a:pt x="17670" y="956730"/>
                  </a:lnTo>
                  <a:lnTo>
                    <a:pt x="4568" y="915653"/>
                  </a:lnTo>
                  <a:lnTo>
                    <a:pt x="0" y="871855"/>
                  </a:lnTo>
                  <a:lnTo>
                    <a:pt x="4568" y="827404"/>
                  </a:lnTo>
                  <a:lnTo>
                    <a:pt x="17670" y="786029"/>
                  </a:lnTo>
                  <a:lnTo>
                    <a:pt x="38402" y="748608"/>
                  </a:lnTo>
                  <a:lnTo>
                    <a:pt x="65860" y="716021"/>
                  </a:lnTo>
                  <a:lnTo>
                    <a:pt x="99139" y="689146"/>
                  </a:lnTo>
                  <a:lnTo>
                    <a:pt x="137336" y="668862"/>
                  </a:lnTo>
                  <a:lnTo>
                    <a:pt x="179547" y="656047"/>
                  </a:lnTo>
                  <a:lnTo>
                    <a:pt x="224866" y="651580"/>
                  </a:lnTo>
                  <a:lnTo>
                    <a:pt x="255342" y="651580"/>
                  </a:lnTo>
                  <a:lnTo>
                    <a:pt x="239967" y="619050"/>
                  </a:lnTo>
                  <a:lnTo>
                    <a:pt x="228984" y="584769"/>
                  </a:lnTo>
                  <a:lnTo>
                    <a:pt x="222395" y="548737"/>
                  </a:lnTo>
                  <a:lnTo>
                    <a:pt x="220198" y="510955"/>
                  </a:lnTo>
                  <a:lnTo>
                    <a:pt x="224172" y="462045"/>
                  </a:lnTo>
                  <a:lnTo>
                    <a:pt x="235682" y="415601"/>
                  </a:lnTo>
                  <a:lnTo>
                    <a:pt x="254109" y="372255"/>
                  </a:lnTo>
                  <a:lnTo>
                    <a:pt x="278833" y="332640"/>
                  </a:lnTo>
                  <a:lnTo>
                    <a:pt x="309237" y="297385"/>
                  </a:lnTo>
                  <a:lnTo>
                    <a:pt x="344700" y="267124"/>
                  </a:lnTo>
                  <a:lnTo>
                    <a:pt x="384605" y="242489"/>
                  </a:lnTo>
                  <a:lnTo>
                    <a:pt x="428333" y="224109"/>
                  </a:lnTo>
                  <a:lnTo>
                    <a:pt x="475264" y="212619"/>
                  </a:lnTo>
                  <a:lnTo>
                    <a:pt x="524779" y="208648"/>
                  </a:lnTo>
                  <a:close/>
                </a:path>
              </a:pathLst>
            </a:custGeom>
            <a:ln w="28190">
              <a:solidFill>
                <a:srgbClr val="822A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62464" y="5450547"/>
              <a:ext cx="6190615" cy="3820795"/>
            </a:xfrm>
            <a:custGeom>
              <a:avLst/>
              <a:gdLst/>
              <a:ahLst/>
              <a:cxnLst/>
              <a:rect l="l" t="t" r="r" b="b"/>
              <a:pathLst>
                <a:path w="6190615" h="3820795">
                  <a:moveTo>
                    <a:pt x="6190005" y="173393"/>
                  </a:moveTo>
                  <a:lnTo>
                    <a:pt x="958227" y="0"/>
                  </a:lnTo>
                  <a:lnTo>
                    <a:pt x="0" y="356235"/>
                  </a:lnTo>
                  <a:lnTo>
                    <a:pt x="538873" y="1910156"/>
                  </a:lnTo>
                  <a:lnTo>
                    <a:pt x="6190005" y="173393"/>
                  </a:lnTo>
                  <a:close/>
                </a:path>
                <a:path w="6190615" h="3820795">
                  <a:moveTo>
                    <a:pt x="6190005" y="173393"/>
                  </a:moveTo>
                  <a:lnTo>
                    <a:pt x="745070" y="2451506"/>
                  </a:lnTo>
                  <a:lnTo>
                    <a:pt x="1244130" y="3820312"/>
                  </a:lnTo>
                  <a:lnTo>
                    <a:pt x="6190005" y="173393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862471" y="4262277"/>
              <a:ext cx="6190615" cy="1544955"/>
            </a:xfrm>
            <a:custGeom>
              <a:avLst/>
              <a:gdLst/>
              <a:ahLst/>
              <a:cxnLst/>
              <a:rect l="l" t="t" r="r" b="b"/>
              <a:pathLst>
                <a:path w="6190615" h="1544954">
                  <a:moveTo>
                    <a:pt x="0" y="1544493"/>
                  </a:moveTo>
                  <a:lnTo>
                    <a:pt x="1347184" y="0"/>
                  </a:lnTo>
                  <a:lnTo>
                    <a:pt x="6190004" y="1361662"/>
                  </a:lnTo>
                  <a:lnTo>
                    <a:pt x="0" y="1544493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38406" y="4977120"/>
              <a:ext cx="207897" cy="23666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37493" y="6399756"/>
              <a:ext cx="246007" cy="201292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0136568" y="5196344"/>
              <a:ext cx="2689860" cy="1395730"/>
            </a:xfrm>
            <a:custGeom>
              <a:avLst/>
              <a:gdLst/>
              <a:ahLst/>
              <a:cxnLst/>
              <a:rect l="l" t="t" r="r" b="b"/>
              <a:pathLst>
                <a:path w="2689859" h="1395729">
                  <a:moveTo>
                    <a:pt x="318681" y="1301838"/>
                  </a:moveTo>
                  <a:lnTo>
                    <a:pt x="284048" y="1262291"/>
                  </a:lnTo>
                  <a:lnTo>
                    <a:pt x="257721" y="1231519"/>
                  </a:lnTo>
                  <a:lnTo>
                    <a:pt x="220421" y="1252728"/>
                  </a:lnTo>
                  <a:lnTo>
                    <a:pt x="166966" y="1277645"/>
                  </a:lnTo>
                  <a:lnTo>
                    <a:pt x="107784" y="1304505"/>
                  </a:lnTo>
                  <a:lnTo>
                    <a:pt x="53289" y="1331556"/>
                  </a:lnTo>
                  <a:lnTo>
                    <a:pt x="13893" y="1357033"/>
                  </a:lnTo>
                  <a:lnTo>
                    <a:pt x="0" y="1379194"/>
                  </a:lnTo>
                  <a:lnTo>
                    <a:pt x="12611" y="1390281"/>
                  </a:lnTo>
                  <a:lnTo>
                    <a:pt x="39281" y="1394142"/>
                  </a:lnTo>
                  <a:lnTo>
                    <a:pt x="68554" y="1394053"/>
                  </a:lnTo>
                  <a:lnTo>
                    <a:pt x="89052" y="1393304"/>
                  </a:lnTo>
                  <a:lnTo>
                    <a:pt x="116001" y="1393583"/>
                  </a:lnTo>
                  <a:lnTo>
                    <a:pt x="129260" y="1394269"/>
                  </a:lnTo>
                  <a:lnTo>
                    <a:pt x="142951" y="1395590"/>
                  </a:lnTo>
                  <a:lnTo>
                    <a:pt x="170167" y="1394269"/>
                  </a:lnTo>
                  <a:lnTo>
                    <a:pt x="219379" y="1383728"/>
                  </a:lnTo>
                  <a:lnTo>
                    <a:pt x="263309" y="1360881"/>
                  </a:lnTo>
                  <a:lnTo>
                    <a:pt x="301955" y="1324762"/>
                  </a:lnTo>
                  <a:lnTo>
                    <a:pt x="318681" y="1301838"/>
                  </a:lnTo>
                  <a:close/>
                </a:path>
                <a:path w="2689859" h="1395729">
                  <a:moveTo>
                    <a:pt x="2689733" y="17843"/>
                  </a:moveTo>
                  <a:lnTo>
                    <a:pt x="2687320" y="1054"/>
                  </a:lnTo>
                  <a:lnTo>
                    <a:pt x="2661056" y="0"/>
                  </a:lnTo>
                  <a:lnTo>
                    <a:pt x="2617597" y="17703"/>
                  </a:lnTo>
                  <a:lnTo>
                    <a:pt x="2564371" y="46748"/>
                  </a:lnTo>
                  <a:lnTo>
                    <a:pt x="2458275" y="109105"/>
                  </a:lnTo>
                  <a:lnTo>
                    <a:pt x="2420264" y="127584"/>
                  </a:lnTo>
                  <a:lnTo>
                    <a:pt x="2431211" y="166217"/>
                  </a:lnTo>
                  <a:lnTo>
                    <a:pt x="2446070" y="216662"/>
                  </a:lnTo>
                  <a:lnTo>
                    <a:pt x="2473680" y="216687"/>
                  </a:lnTo>
                  <a:lnTo>
                    <a:pt x="2500211" y="213169"/>
                  </a:lnTo>
                  <a:lnTo>
                    <a:pt x="2549131" y="195605"/>
                  </a:lnTo>
                  <a:lnTo>
                    <a:pt x="2588069" y="167741"/>
                  </a:lnTo>
                  <a:lnTo>
                    <a:pt x="2621800" y="127584"/>
                  </a:lnTo>
                  <a:lnTo>
                    <a:pt x="2649893" y="83083"/>
                  </a:lnTo>
                  <a:lnTo>
                    <a:pt x="2661996" y="66306"/>
                  </a:lnTo>
                  <a:lnTo>
                    <a:pt x="2678290" y="42075"/>
                  </a:lnTo>
                  <a:lnTo>
                    <a:pt x="2689733" y="17843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415439" y="5326301"/>
              <a:ext cx="2277745" cy="1383030"/>
            </a:xfrm>
            <a:custGeom>
              <a:avLst/>
              <a:gdLst/>
              <a:ahLst/>
              <a:cxnLst/>
              <a:rect l="l" t="t" r="r" b="b"/>
              <a:pathLst>
                <a:path w="2277745" h="1383029">
                  <a:moveTo>
                    <a:pt x="946507" y="1382811"/>
                  </a:moveTo>
                  <a:lnTo>
                    <a:pt x="945503" y="1053543"/>
                  </a:lnTo>
                  <a:lnTo>
                    <a:pt x="944127" y="832030"/>
                  </a:lnTo>
                  <a:lnTo>
                    <a:pt x="888413" y="863309"/>
                  </a:lnTo>
                  <a:lnTo>
                    <a:pt x="721560" y="948645"/>
                  </a:lnTo>
                  <a:lnTo>
                    <a:pt x="444008" y="1075282"/>
                  </a:lnTo>
                  <a:lnTo>
                    <a:pt x="56193" y="1230467"/>
                  </a:lnTo>
                  <a:lnTo>
                    <a:pt x="53814" y="1230467"/>
                  </a:lnTo>
                  <a:lnTo>
                    <a:pt x="28957" y="1198080"/>
                  </a:lnTo>
                  <a:lnTo>
                    <a:pt x="7890" y="1147887"/>
                  </a:lnTo>
                  <a:lnTo>
                    <a:pt x="0" y="1117949"/>
                  </a:lnTo>
                  <a:lnTo>
                    <a:pt x="608845" y="757087"/>
                  </a:lnTo>
                  <a:lnTo>
                    <a:pt x="1082415" y="475799"/>
                  </a:lnTo>
                  <a:lnTo>
                    <a:pt x="2204642" y="0"/>
                  </a:lnTo>
                  <a:lnTo>
                    <a:pt x="2232805" y="25508"/>
                  </a:lnTo>
                  <a:lnTo>
                    <a:pt x="2254155" y="53008"/>
                  </a:lnTo>
                  <a:lnTo>
                    <a:pt x="2268915" y="82706"/>
                  </a:lnTo>
                  <a:lnTo>
                    <a:pt x="2277310" y="114807"/>
                  </a:lnTo>
                  <a:lnTo>
                    <a:pt x="2232739" y="107849"/>
                  </a:lnTo>
                  <a:lnTo>
                    <a:pt x="2060870" y="223220"/>
                  </a:lnTo>
                  <a:lnTo>
                    <a:pt x="1733942" y="445305"/>
                  </a:lnTo>
                  <a:lnTo>
                    <a:pt x="1659155" y="494811"/>
                  </a:lnTo>
                  <a:lnTo>
                    <a:pt x="1592467" y="537373"/>
                  </a:lnTo>
                  <a:lnTo>
                    <a:pt x="1533781" y="572583"/>
                  </a:lnTo>
                  <a:lnTo>
                    <a:pt x="1483001" y="600036"/>
                  </a:lnTo>
                  <a:lnTo>
                    <a:pt x="1494404" y="626620"/>
                  </a:lnTo>
                  <a:lnTo>
                    <a:pt x="1502743" y="657963"/>
                  </a:lnTo>
                  <a:lnTo>
                    <a:pt x="1508396" y="693727"/>
                  </a:lnTo>
                  <a:lnTo>
                    <a:pt x="1511744" y="733572"/>
                  </a:lnTo>
                  <a:lnTo>
                    <a:pt x="1513164" y="777161"/>
                  </a:lnTo>
                  <a:lnTo>
                    <a:pt x="1513036" y="824154"/>
                  </a:lnTo>
                  <a:lnTo>
                    <a:pt x="1511739" y="874213"/>
                  </a:lnTo>
                  <a:lnTo>
                    <a:pt x="1504623" y="1039396"/>
                  </a:lnTo>
                  <a:lnTo>
                    <a:pt x="1502440" y="1098331"/>
                  </a:lnTo>
                  <a:lnTo>
                    <a:pt x="1500983" y="1158637"/>
                  </a:lnTo>
                  <a:lnTo>
                    <a:pt x="1500631" y="1219977"/>
                  </a:lnTo>
                  <a:lnTo>
                    <a:pt x="1501763" y="1282011"/>
                  </a:lnTo>
                  <a:lnTo>
                    <a:pt x="1466729" y="1287552"/>
                  </a:lnTo>
                  <a:lnTo>
                    <a:pt x="1362068" y="1305185"/>
                  </a:lnTo>
                  <a:lnTo>
                    <a:pt x="1188440" y="1336432"/>
                  </a:lnTo>
                  <a:lnTo>
                    <a:pt x="946507" y="1382811"/>
                  </a:lnTo>
                  <a:close/>
                </a:path>
              </a:pathLst>
            </a:custGeom>
            <a:solidFill>
              <a:srgbClr val="F9DF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2287402" y="5106034"/>
              <a:ext cx="1645285" cy="1387475"/>
            </a:xfrm>
            <a:custGeom>
              <a:avLst/>
              <a:gdLst/>
              <a:ahLst/>
              <a:cxnLst/>
              <a:rect l="l" t="t" r="r" b="b"/>
              <a:pathLst>
                <a:path w="1645284" h="1387475">
                  <a:moveTo>
                    <a:pt x="1644713" y="117182"/>
                  </a:moveTo>
                  <a:lnTo>
                    <a:pt x="1643799" y="96888"/>
                  </a:lnTo>
                  <a:lnTo>
                    <a:pt x="1640916" y="78155"/>
                  </a:lnTo>
                  <a:lnTo>
                    <a:pt x="1635836" y="60769"/>
                  </a:lnTo>
                  <a:lnTo>
                    <a:pt x="1628330" y="44488"/>
                  </a:lnTo>
                  <a:lnTo>
                    <a:pt x="1626984" y="45986"/>
                  </a:lnTo>
                  <a:lnTo>
                    <a:pt x="1626857" y="45656"/>
                  </a:lnTo>
                  <a:lnTo>
                    <a:pt x="1604213" y="19304"/>
                  </a:lnTo>
                  <a:lnTo>
                    <a:pt x="1572133" y="0"/>
                  </a:lnTo>
                  <a:lnTo>
                    <a:pt x="1356791" y="192366"/>
                  </a:lnTo>
                  <a:lnTo>
                    <a:pt x="1176477" y="350862"/>
                  </a:lnTo>
                  <a:lnTo>
                    <a:pt x="1031506" y="475653"/>
                  </a:lnTo>
                  <a:lnTo>
                    <a:pt x="946150" y="547204"/>
                  </a:lnTo>
                  <a:lnTo>
                    <a:pt x="898499" y="585762"/>
                  </a:lnTo>
                  <a:lnTo>
                    <a:pt x="882802" y="584619"/>
                  </a:lnTo>
                  <a:lnTo>
                    <a:pt x="835406" y="586155"/>
                  </a:lnTo>
                  <a:lnTo>
                    <a:pt x="789978" y="592899"/>
                  </a:lnTo>
                  <a:lnTo>
                    <a:pt x="746213" y="604951"/>
                  </a:lnTo>
                  <a:lnTo>
                    <a:pt x="703757" y="622388"/>
                  </a:lnTo>
                  <a:lnTo>
                    <a:pt x="662305" y="645287"/>
                  </a:lnTo>
                  <a:lnTo>
                    <a:pt x="621512" y="673722"/>
                  </a:lnTo>
                  <a:lnTo>
                    <a:pt x="581063" y="707796"/>
                  </a:lnTo>
                  <a:lnTo>
                    <a:pt x="253873" y="1030109"/>
                  </a:lnTo>
                  <a:lnTo>
                    <a:pt x="0" y="1282014"/>
                  </a:lnTo>
                  <a:lnTo>
                    <a:pt x="25044" y="1320215"/>
                  </a:lnTo>
                  <a:lnTo>
                    <a:pt x="51612" y="1347597"/>
                  </a:lnTo>
                  <a:lnTo>
                    <a:pt x="52197" y="1348193"/>
                  </a:lnTo>
                  <a:lnTo>
                    <a:pt x="54483" y="1350530"/>
                  </a:lnTo>
                  <a:lnTo>
                    <a:pt x="58826" y="1353426"/>
                  </a:lnTo>
                  <a:lnTo>
                    <a:pt x="68199" y="1360805"/>
                  </a:lnTo>
                  <a:lnTo>
                    <a:pt x="86385" y="1371955"/>
                  </a:lnTo>
                  <a:lnTo>
                    <a:pt x="87706" y="1372565"/>
                  </a:lnTo>
                  <a:lnTo>
                    <a:pt x="88303" y="1372958"/>
                  </a:lnTo>
                  <a:lnTo>
                    <a:pt x="89814" y="1373543"/>
                  </a:lnTo>
                  <a:lnTo>
                    <a:pt x="105879" y="1380921"/>
                  </a:lnTo>
                  <a:lnTo>
                    <a:pt x="126479" y="1387475"/>
                  </a:lnTo>
                  <a:lnTo>
                    <a:pt x="205689" y="1333385"/>
                  </a:lnTo>
                  <a:lnTo>
                    <a:pt x="284645" y="1277670"/>
                  </a:lnTo>
                  <a:lnTo>
                    <a:pt x="363397" y="1220381"/>
                  </a:lnTo>
                  <a:lnTo>
                    <a:pt x="441972" y="1161630"/>
                  </a:lnTo>
                  <a:lnTo>
                    <a:pt x="520407" y="1101483"/>
                  </a:lnTo>
                  <a:lnTo>
                    <a:pt x="598766" y="1040015"/>
                  </a:lnTo>
                  <a:lnTo>
                    <a:pt x="677062" y="977328"/>
                  </a:lnTo>
                  <a:lnTo>
                    <a:pt x="677062" y="1249235"/>
                  </a:lnTo>
                  <a:lnTo>
                    <a:pt x="700138" y="1249299"/>
                  </a:lnTo>
                  <a:lnTo>
                    <a:pt x="768451" y="1242771"/>
                  </a:lnTo>
                  <a:lnTo>
                    <a:pt x="880694" y="1219530"/>
                  </a:lnTo>
                  <a:lnTo>
                    <a:pt x="1035558" y="1169492"/>
                  </a:lnTo>
                  <a:lnTo>
                    <a:pt x="1028534" y="1128522"/>
                  </a:lnTo>
                  <a:lnTo>
                    <a:pt x="1025029" y="1084249"/>
                  </a:lnTo>
                  <a:lnTo>
                    <a:pt x="1025029" y="1038644"/>
                  </a:lnTo>
                  <a:lnTo>
                    <a:pt x="1028509" y="993711"/>
                  </a:lnTo>
                  <a:lnTo>
                    <a:pt x="1040104" y="947216"/>
                  </a:lnTo>
                  <a:lnTo>
                    <a:pt x="1056665" y="902970"/>
                  </a:lnTo>
                  <a:lnTo>
                    <a:pt x="1071867" y="860399"/>
                  </a:lnTo>
                  <a:lnTo>
                    <a:pt x="1072781" y="855370"/>
                  </a:lnTo>
                  <a:lnTo>
                    <a:pt x="1072921" y="854976"/>
                  </a:lnTo>
                  <a:lnTo>
                    <a:pt x="1073111" y="853554"/>
                  </a:lnTo>
                  <a:lnTo>
                    <a:pt x="1079436" y="818972"/>
                  </a:lnTo>
                  <a:lnTo>
                    <a:pt x="1078611" y="813739"/>
                  </a:lnTo>
                  <a:lnTo>
                    <a:pt x="1078877" y="811885"/>
                  </a:lnTo>
                  <a:lnTo>
                    <a:pt x="1077341" y="805599"/>
                  </a:lnTo>
                  <a:lnTo>
                    <a:pt x="1073073" y="778103"/>
                  </a:lnTo>
                  <a:lnTo>
                    <a:pt x="1071499" y="781443"/>
                  </a:lnTo>
                  <a:lnTo>
                    <a:pt x="1068412" y="768680"/>
                  </a:lnTo>
                  <a:lnTo>
                    <a:pt x="1067117" y="766737"/>
                  </a:lnTo>
                  <a:lnTo>
                    <a:pt x="1088923" y="748385"/>
                  </a:lnTo>
                  <a:lnTo>
                    <a:pt x="1145921" y="696849"/>
                  </a:lnTo>
                  <a:lnTo>
                    <a:pt x="1175766" y="668159"/>
                  </a:lnTo>
                  <a:lnTo>
                    <a:pt x="1206525" y="637540"/>
                  </a:lnTo>
                  <a:lnTo>
                    <a:pt x="1238161" y="604977"/>
                  </a:lnTo>
                  <a:lnTo>
                    <a:pt x="1270698" y="570471"/>
                  </a:lnTo>
                  <a:lnTo>
                    <a:pt x="1304137" y="534035"/>
                  </a:lnTo>
                  <a:lnTo>
                    <a:pt x="1338453" y="495668"/>
                  </a:lnTo>
                  <a:lnTo>
                    <a:pt x="1373657" y="455371"/>
                  </a:lnTo>
                  <a:lnTo>
                    <a:pt x="1409738" y="413143"/>
                  </a:lnTo>
                  <a:lnTo>
                    <a:pt x="1446720" y="368998"/>
                  </a:lnTo>
                  <a:lnTo>
                    <a:pt x="1484566" y="322922"/>
                  </a:lnTo>
                  <a:lnTo>
                    <a:pt x="1523288" y="274929"/>
                  </a:lnTo>
                  <a:lnTo>
                    <a:pt x="1562900" y="225031"/>
                  </a:lnTo>
                  <a:lnTo>
                    <a:pt x="1603375" y="173202"/>
                  </a:lnTo>
                  <a:lnTo>
                    <a:pt x="1644713" y="119468"/>
                  </a:lnTo>
                  <a:lnTo>
                    <a:pt x="1644484" y="117475"/>
                  </a:lnTo>
                  <a:lnTo>
                    <a:pt x="1644713" y="117182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1326071" y="5119756"/>
              <a:ext cx="454659" cy="718185"/>
            </a:xfrm>
            <a:custGeom>
              <a:avLst/>
              <a:gdLst/>
              <a:ahLst/>
              <a:cxnLst/>
              <a:rect l="l" t="t" r="r" b="b"/>
              <a:pathLst>
                <a:path w="454659" h="718185">
                  <a:moveTo>
                    <a:pt x="209441" y="717664"/>
                  </a:moveTo>
                  <a:lnTo>
                    <a:pt x="169240" y="709489"/>
                  </a:lnTo>
                  <a:lnTo>
                    <a:pt x="129592" y="687014"/>
                  </a:lnTo>
                  <a:lnTo>
                    <a:pt x="124669" y="620761"/>
                  </a:lnTo>
                  <a:lnTo>
                    <a:pt x="121710" y="563074"/>
                  </a:lnTo>
                  <a:lnTo>
                    <a:pt x="117430" y="514623"/>
                  </a:lnTo>
                  <a:lnTo>
                    <a:pt x="108543" y="476076"/>
                  </a:lnTo>
                  <a:lnTo>
                    <a:pt x="72135" y="423899"/>
                  </a:lnTo>
                  <a:lnTo>
                    <a:pt x="42788" y="375093"/>
                  </a:lnTo>
                  <a:lnTo>
                    <a:pt x="20791" y="329562"/>
                  </a:lnTo>
                  <a:lnTo>
                    <a:pt x="6432" y="287211"/>
                  </a:lnTo>
                  <a:lnTo>
                    <a:pt x="0" y="247946"/>
                  </a:lnTo>
                  <a:lnTo>
                    <a:pt x="1782" y="211672"/>
                  </a:lnTo>
                  <a:lnTo>
                    <a:pt x="12068" y="178294"/>
                  </a:lnTo>
                  <a:lnTo>
                    <a:pt x="31146" y="147716"/>
                  </a:lnTo>
                  <a:lnTo>
                    <a:pt x="59304" y="119845"/>
                  </a:lnTo>
                  <a:lnTo>
                    <a:pt x="82120" y="79405"/>
                  </a:lnTo>
                  <a:lnTo>
                    <a:pt x="108408" y="47163"/>
                  </a:lnTo>
                  <a:lnTo>
                    <a:pt x="138168" y="23155"/>
                  </a:lnTo>
                  <a:lnTo>
                    <a:pt x="171402" y="7421"/>
                  </a:lnTo>
                  <a:lnTo>
                    <a:pt x="208109" y="0"/>
                  </a:lnTo>
                  <a:lnTo>
                    <a:pt x="248291" y="928"/>
                  </a:lnTo>
                  <a:lnTo>
                    <a:pt x="291949" y="10246"/>
                  </a:lnTo>
                  <a:lnTo>
                    <a:pt x="339083" y="27991"/>
                  </a:lnTo>
                  <a:lnTo>
                    <a:pt x="389694" y="54202"/>
                  </a:lnTo>
                  <a:lnTo>
                    <a:pt x="408090" y="87608"/>
                  </a:lnTo>
                  <a:lnTo>
                    <a:pt x="420994" y="124526"/>
                  </a:lnTo>
                  <a:lnTo>
                    <a:pt x="428202" y="164962"/>
                  </a:lnTo>
                  <a:lnTo>
                    <a:pt x="430308" y="227359"/>
                  </a:lnTo>
                  <a:lnTo>
                    <a:pt x="432423" y="244059"/>
                  </a:lnTo>
                  <a:lnTo>
                    <a:pt x="435413" y="259008"/>
                  </a:lnTo>
                  <a:lnTo>
                    <a:pt x="438841" y="272189"/>
                  </a:lnTo>
                  <a:lnTo>
                    <a:pt x="451552" y="313492"/>
                  </a:lnTo>
                  <a:lnTo>
                    <a:pt x="454388" y="349516"/>
                  </a:lnTo>
                  <a:lnTo>
                    <a:pt x="447116" y="380271"/>
                  </a:lnTo>
                  <a:lnTo>
                    <a:pt x="429506" y="405764"/>
                  </a:lnTo>
                  <a:lnTo>
                    <a:pt x="394665" y="430379"/>
                  </a:lnTo>
                  <a:lnTo>
                    <a:pt x="360064" y="442694"/>
                  </a:lnTo>
                  <a:lnTo>
                    <a:pt x="330303" y="455885"/>
                  </a:lnTo>
                  <a:lnTo>
                    <a:pt x="309980" y="483126"/>
                  </a:lnTo>
                  <a:lnTo>
                    <a:pt x="304747" y="510197"/>
                  </a:lnTo>
                  <a:lnTo>
                    <a:pt x="306765" y="546709"/>
                  </a:lnTo>
                  <a:lnTo>
                    <a:pt x="316247" y="594208"/>
                  </a:lnTo>
                  <a:lnTo>
                    <a:pt x="333409" y="654238"/>
                  </a:lnTo>
                  <a:lnTo>
                    <a:pt x="291521" y="690254"/>
                  </a:lnTo>
                  <a:lnTo>
                    <a:pt x="250200" y="711324"/>
                  </a:lnTo>
                  <a:lnTo>
                    <a:pt x="209441" y="717664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618338" y="5623939"/>
              <a:ext cx="7434580" cy="3980179"/>
            </a:xfrm>
            <a:custGeom>
              <a:avLst/>
              <a:gdLst/>
              <a:ahLst/>
              <a:cxnLst/>
              <a:rect l="l" t="t" r="r" b="b"/>
              <a:pathLst>
                <a:path w="7434580" h="3980179">
                  <a:moveTo>
                    <a:pt x="0" y="3979702"/>
                  </a:moveTo>
                  <a:lnTo>
                    <a:pt x="977075" y="1488371"/>
                  </a:lnTo>
                  <a:lnTo>
                    <a:pt x="7434136" y="0"/>
                  </a:lnTo>
                  <a:lnTo>
                    <a:pt x="0" y="3979702"/>
                  </a:lnTo>
                  <a:close/>
                </a:path>
              </a:pathLst>
            </a:custGeom>
            <a:solidFill>
              <a:srgbClr val="E12B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933808" y="5023994"/>
              <a:ext cx="2488565" cy="1542415"/>
            </a:xfrm>
            <a:custGeom>
              <a:avLst/>
              <a:gdLst/>
              <a:ahLst/>
              <a:cxnLst/>
              <a:rect l="l" t="t" r="r" b="b"/>
              <a:pathLst>
                <a:path w="2488565" h="1542415">
                  <a:moveTo>
                    <a:pt x="391251" y="431213"/>
                  </a:moveTo>
                  <a:lnTo>
                    <a:pt x="440489" y="431213"/>
                  </a:lnTo>
                  <a:lnTo>
                    <a:pt x="439113" y="420282"/>
                  </a:lnTo>
                  <a:lnTo>
                    <a:pt x="438407" y="408931"/>
                  </a:lnTo>
                  <a:lnTo>
                    <a:pt x="438146" y="397597"/>
                  </a:lnTo>
                  <a:lnTo>
                    <a:pt x="438109" y="386718"/>
                  </a:lnTo>
                  <a:lnTo>
                    <a:pt x="441167" y="338260"/>
                  </a:lnTo>
                  <a:lnTo>
                    <a:pt x="450091" y="291584"/>
                  </a:lnTo>
                  <a:lnTo>
                    <a:pt x="464513" y="247054"/>
                  </a:lnTo>
                  <a:lnTo>
                    <a:pt x="484059" y="205035"/>
                  </a:lnTo>
                  <a:lnTo>
                    <a:pt x="508359" y="165891"/>
                  </a:lnTo>
                  <a:lnTo>
                    <a:pt x="537042" y="129988"/>
                  </a:lnTo>
                  <a:lnTo>
                    <a:pt x="569736" y="97688"/>
                  </a:lnTo>
                  <a:lnTo>
                    <a:pt x="606071" y="69358"/>
                  </a:lnTo>
                  <a:lnTo>
                    <a:pt x="645675" y="45361"/>
                  </a:lnTo>
                  <a:lnTo>
                    <a:pt x="688177" y="26062"/>
                  </a:lnTo>
                  <a:lnTo>
                    <a:pt x="733206" y="11826"/>
                  </a:lnTo>
                  <a:lnTo>
                    <a:pt x="780391" y="3017"/>
                  </a:lnTo>
                  <a:lnTo>
                    <a:pt x="829360" y="0"/>
                  </a:lnTo>
                  <a:lnTo>
                    <a:pt x="1230038" y="0"/>
                  </a:lnTo>
                  <a:lnTo>
                    <a:pt x="1279007" y="3017"/>
                  </a:lnTo>
                  <a:lnTo>
                    <a:pt x="1326192" y="11826"/>
                  </a:lnTo>
                  <a:lnTo>
                    <a:pt x="1371221" y="26062"/>
                  </a:lnTo>
                  <a:lnTo>
                    <a:pt x="1413723" y="45361"/>
                  </a:lnTo>
                  <a:lnTo>
                    <a:pt x="1453327" y="69358"/>
                  </a:lnTo>
                  <a:lnTo>
                    <a:pt x="1489662" y="97688"/>
                  </a:lnTo>
                  <a:lnTo>
                    <a:pt x="1522357" y="129988"/>
                  </a:lnTo>
                  <a:lnTo>
                    <a:pt x="1551039" y="165891"/>
                  </a:lnTo>
                  <a:lnTo>
                    <a:pt x="1575340" y="205035"/>
                  </a:lnTo>
                  <a:lnTo>
                    <a:pt x="1594886" y="247054"/>
                  </a:lnTo>
                  <a:lnTo>
                    <a:pt x="1609307" y="291584"/>
                  </a:lnTo>
                  <a:lnTo>
                    <a:pt x="1618232" y="338260"/>
                  </a:lnTo>
                  <a:lnTo>
                    <a:pt x="1621289" y="386718"/>
                  </a:lnTo>
                  <a:lnTo>
                    <a:pt x="1621253" y="398601"/>
                  </a:lnTo>
                  <a:lnTo>
                    <a:pt x="1621003" y="409823"/>
                  </a:lnTo>
                  <a:lnTo>
                    <a:pt x="1620324" y="420617"/>
                  </a:lnTo>
                  <a:lnTo>
                    <a:pt x="1619001" y="431213"/>
                  </a:lnTo>
                  <a:lnTo>
                    <a:pt x="1621289" y="431213"/>
                  </a:lnTo>
                  <a:lnTo>
                    <a:pt x="1670258" y="434230"/>
                  </a:lnTo>
                  <a:lnTo>
                    <a:pt x="1717443" y="443039"/>
                  </a:lnTo>
                  <a:lnTo>
                    <a:pt x="1762472" y="457275"/>
                  </a:lnTo>
                  <a:lnTo>
                    <a:pt x="1804974" y="476574"/>
                  </a:lnTo>
                  <a:lnTo>
                    <a:pt x="1844579" y="500571"/>
                  </a:lnTo>
                  <a:lnTo>
                    <a:pt x="1880913" y="528901"/>
                  </a:lnTo>
                  <a:lnTo>
                    <a:pt x="1913608" y="561201"/>
                  </a:lnTo>
                  <a:lnTo>
                    <a:pt x="1942291" y="597104"/>
                  </a:lnTo>
                  <a:lnTo>
                    <a:pt x="1966591" y="636248"/>
                  </a:lnTo>
                  <a:lnTo>
                    <a:pt x="1986137" y="678267"/>
                  </a:lnTo>
                  <a:lnTo>
                    <a:pt x="2000558" y="722797"/>
                  </a:lnTo>
                  <a:lnTo>
                    <a:pt x="2009483" y="769473"/>
                  </a:lnTo>
                  <a:lnTo>
                    <a:pt x="2012540" y="817931"/>
                  </a:lnTo>
                  <a:lnTo>
                    <a:pt x="2012145" y="833738"/>
                  </a:lnTo>
                  <a:lnTo>
                    <a:pt x="2011099" y="849562"/>
                  </a:lnTo>
                  <a:lnTo>
                    <a:pt x="2009606" y="865387"/>
                  </a:lnTo>
                  <a:lnTo>
                    <a:pt x="2007873" y="881194"/>
                  </a:lnTo>
                  <a:lnTo>
                    <a:pt x="2153116" y="881194"/>
                  </a:lnTo>
                  <a:lnTo>
                    <a:pt x="2202651" y="884824"/>
                  </a:lnTo>
                  <a:lnTo>
                    <a:pt x="2249921" y="895356"/>
                  </a:lnTo>
                  <a:lnTo>
                    <a:pt x="2294411" y="912250"/>
                  </a:lnTo>
                  <a:lnTo>
                    <a:pt x="2335602" y="934966"/>
                  </a:lnTo>
                  <a:lnTo>
                    <a:pt x="2372978" y="962965"/>
                  </a:lnTo>
                  <a:lnTo>
                    <a:pt x="2406023" y="995708"/>
                  </a:lnTo>
                  <a:lnTo>
                    <a:pt x="2434219" y="1032655"/>
                  </a:lnTo>
                  <a:lnTo>
                    <a:pt x="2457048" y="1073267"/>
                  </a:lnTo>
                  <a:lnTo>
                    <a:pt x="2473995" y="1117005"/>
                  </a:lnTo>
                  <a:lnTo>
                    <a:pt x="2484543" y="1163329"/>
                  </a:lnTo>
                  <a:lnTo>
                    <a:pt x="2488173" y="1211699"/>
                  </a:lnTo>
                  <a:lnTo>
                    <a:pt x="2484543" y="1260605"/>
                  </a:lnTo>
                  <a:lnTo>
                    <a:pt x="2473995" y="1307262"/>
                  </a:lnTo>
                  <a:lnTo>
                    <a:pt x="2457048" y="1351160"/>
                  </a:lnTo>
                  <a:lnTo>
                    <a:pt x="2434219" y="1391794"/>
                  </a:lnTo>
                  <a:lnTo>
                    <a:pt x="2406023" y="1428655"/>
                  </a:lnTo>
                  <a:lnTo>
                    <a:pt x="2372978" y="1461237"/>
                  </a:lnTo>
                  <a:lnTo>
                    <a:pt x="2335602" y="1489033"/>
                  </a:lnTo>
                  <a:lnTo>
                    <a:pt x="2294411" y="1511534"/>
                  </a:lnTo>
                  <a:lnTo>
                    <a:pt x="2249921" y="1528235"/>
                  </a:lnTo>
                  <a:lnTo>
                    <a:pt x="2202651" y="1538627"/>
                  </a:lnTo>
                  <a:lnTo>
                    <a:pt x="2153116" y="1542204"/>
                  </a:lnTo>
                  <a:lnTo>
                    <a:pt x="1009839" y="1542204"/>
                  </a:lnTo>
                  <a:lnTo>
                    <a:pt x="960304" y="1538573"/>
                  </a:lnTo>
                  <a:lnTo>
                    <a:pt x="913034" y="1528042"/>
                  </a:lnTo>
                  <a:lnTo>
                    <a:pt x="868544" y="1511148"/>
                  </a:lnTo>
                  <a:lnTo>
                    <a:pt x="827353" y="1488432"/>
                  </a:lnTo>
                  <a:lnTo>
                    <a:pt x="789977" y="1460432"/>
                  </a:lnTo>
                  <a:lnTo>
                    <a:pt x="756932" y="1427689"/>
                  </a:lnTo>
                  <a:lnTo>
                    <a:pt x="728736" y="1390742"/>
                  </a:lnTo>
                  <a:lnTo>
                    <a:pt x="705907" y="1350130"/>
                  </a:lnTo>
                  <a:lnTo>
                    <a:pt x="688960" y="1306393"/>
                  </a:lnTo>
                  <a:lnTo>
                    <a:pt x="678412" y="1260069"/>
                  </a:lnTo>
                  <a:lnTo>
                    <a:pt x="674782" y="1211699"/>
                  </a:lnTo>
                  <a:lnTo>
                    <a:pt x="674782" y="1209318"/>
                  </a:lnTo>
                  <a:lnTo>
                    <a:pt x="674782" y="1207030"/>
                  </a:lnTo>
                  <a:lnTo>
                    <a:pt x="674782" y="1204649"/>
                  </a:lnTo>
                  <a:lnTo>
                    <a:pt x="391251" y="1204649"/>
                  </a:lnTo>
                  <a:lnTo>
                    <a:pt x="342281" y="1201632"/>
                  </a:lnTo>
                  <a:lnTo>
                    <a:pt x="295096" y="1192823"/>
                  </a:lnTo>
                  <a:lnTo>
                    <a:pt x="250067" y="1178587"/>
                  </a:lnTo>
                  <a:lnTo>
                    <a:pt x="207565" y="1159288"/>
                  </a:lnTo>
                  <a:lnTo>
                    <a:pt x="167961" y="1135291"/>
                  </a:lnTo>
                  <a:lnTo>
                    <a:pt x="131626" y="1106960"/>
                  </a:lnTo>
                  <a:lnTo>
                    <a:pt x="98932" y="1074661"/>
                  </a:lnTo>
                  <a:lnTo>
                    <a:pt x="70249" y="1038757"/>
                  </a:lnTo>
                  <a:lnTo>
                    <a:pt x="45949" y="999614"/>
                  </a:lnTo>
                  <a:lnTo>
                    <a:pt x="26403" y="957595"/>
                  </a:lnTo>
                  <a:lnTo>
                    <a:pt x="11982" y="913065"/>
                  </a:lnTo>
                  <a:lnTo>
                    <a:pt x="3057" y="866389"/>
                  </a:lnTo>
                  <a:lnTo>
                    <a:pt x="0" y="817931"/>
                  </a:lnTo>
                  <a:lnTo>
                    <a:pt x="3057" y="769473"/>
                  </a:lnTo>
                  <a:lnTo>
                    <a:pt x="11982" y="722797"/>
                  </a:lnTo>
                  <a:lnTo>
                    <a:pt x="26403" y="678267"/>
                  </a:lnTo>
                  <a:lnTo>
                    <a:pt x="45949" y="636248"/>
                  </a:lnTo>
                  <a:lnTo>
                    <a:pt x="70249" y="597104"/>
                  </a:lnTo>
                  <a:lnTo>
                    <a:pt x="98932" y="561201"/>
                  </a:lnTo>
                  <a:lnTo>
                    <a:pt x="131626" y="528901"/>
                  </a:lnTo>
                  <a:lnTo>
                    <a:pt x="167961" y="500571"/>
                  </a:lnTo>
                  <a:lnTo>
                    <a:pt x="207565" y="476574"/>
                  </a:lnTo>
                  <a:lnTo>
                    <a:pt x="250067" y="457275"/>
                  </a:lnTo>
                  <a:lnTo>
                    <a:pt x="295096" y="443039"/>
                  </a:lnTo>
                  <a:lnTo>
                    <a:pt x="342281" y="434230"/>
                  </a:lnTo>
                  <a:lnTo>
                    <a:pt x="391251" y="431213"/>
                  </a:lnTo>
                  <a:close/>
                </a:path>
              </a:pathLst>
            </a:custGeom>
            <a:ln w="28190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4217942" y="3802866"/>
              <a:ext cx="1614805" cy="1000760"/>
            </a:xfrm>
            <a:custGeom>
              <a:avLst/>
              <a:gdLst/>
              <a:ahLst/>
              <a:cxnLst/>
              <a:rect l="l" t="t" r="r" b="b"/>
              <a:pathLst>
                <a:path w="1614805" h="1000760">
                  <a:moveTo>
                    <a:pt x="1356611" y="278869"/>
                  </a:moveTo>
                  <a:lnTo>
                    <a:pt x="1326135" y="278869"/>
                  </a:lnTo>
                  <a:lnTo>
                    <a:pt x="1326506" y="271864"/>
                  </a:lnTo>
                  <a:lnTo>
                    <a:pt x="1327325" y="264850"/>
                  </a:lnTo>
                  <a:lnTo>
                    <a:pt x="1328143" y="257819"/>
                  </a:lnTo>
                  <a:lnTo>
                    <a:pt x="1324386" y="205752"/>
                  </a:lnTo>
                  <a:lnTo>
                    <a:pt x="1312503" y="163363"/>
                  </a:lnTo>
                  <a:lnTo>
                    <a:pt x="1293618" y="124308"/>
                  </a:lnTo>
                  <a:lnTo>
                    <a:pt x="1268485" y="89301"/>
                  </a:lnTo>
                  <a:lnTo>
                    <a:pt x="1237857" y="59057"/>
                  </a:lnTo>
                  <a:lnTo>
                    <a:pt x="1202487" y="34291"/>
                  </a:lnTo>
                  <a:lnTo>
                    <a:pt x="1163128" y="15716"/>
                  </a:lnTo>
                  <a:lnTo>
                    <a:pt x="1120535" y="4048"/>
                  </a:lnTo>
                  <a:lnTo>
                    <a:pt x="1075459" y="0"/>
                  </a:lnTo>
                  <a:lnTo>
                    <a:pt x="815358" y="0"/>
                  </a:lnTo>
                  <a:lnTo>
                    <a:pt x="769655" y="4048"/>
                  </a:lnTo>
                  <a:lnTo>
                    <a:pt x="726729" y="15716"/>
                  </a:lnTo>
                  <a:lnTo>
                    <a:pt x="687273" y="34291"/>
                  </a:lnTo>
                  <a:lnTo>
                    <a:pt x="651981" y="59057"/>
                  </a:lnTo>
                  <a:lnTo>
                    <a:pt x="621549" y="89301"/>
                  </a:lnTo>
                  <a:lnTo>
                    <a:pt x="596671" y="124308"/>
                  </a:lnTo>
                  <a:lnTo>
                    <a:pt x="578040" y="163363"/>
                  </a:lnTo>
                  <a:lnTo>
                    <a:pt x="566353" y="205752"/>
                  </a:lnTo>
                  <a:lnTo>
                    <a:pt x="562303" y="250762"/>
                  </a:lnTo>
                  <a:lnTo>
                    <a:pt x="562340" y="257819"/>
                  </a:lnTo>
                  <a:lnTo>
                    <a:pt x="562600" y="264850"/>
                  </a:lnTo>
                  <a:lnTo>
                    <a:pt x="563307" y="271864"/>
                  </a:lnTo>
                  <a:lnTo>
                    <a:pt x="564682" y="278869"/>
                  </a:lnTo>
                  <a:lnTo>
                    <a:pt x="562303" y="278869"/>
                  </a:lnTo>
                  <a:lnTo>
                    <a:pt x="516604" y="282917"/>
                  </a:lnTo>
                  <a:lnTo>
                    <a:pt x="473686" y="294587"/>
                  </a:lnTo>
                  <a:lnTo>
                    <a:pt x="434242" y="313164"/>
                  </a:lnTo>
                  <a:lnTo>
                    <a:pt x="398965" y="337935"/>
                  </a:lnTo>
                  <a:lnTo>
                    <a:pt x="368548" y="368186"/>
                  </a:lnTo>
                  <a:lnTo>
                    <a:pt x="343684" y="403204"/>
                  </a:lnTo>
                  <a:lnTo>
                    <a:pt x="325066" y="442275"/>
                  </a:lnTo>
                  <a:lnTo>
                    <a:pt x="313387" y="484686"/>
                  </a:lnTo>
                  <a:lnTo>
                    <a:pt x="309340" y="529723"/>
                  </a:lnTo>
                  <a:lnTo>
                    <a:pt x="309697" y="540207"/>
                  </a:lnTo>
                  <a:lnTo>
                    <a:pt x="310484" y="550494"/>
                  </a:lnTo>
                  <a:lnTo>
                    <a:pt x="311270" y="560352"/>
                  </a:lnTo>
                  <a:lnTo>
                    <a:pt x="311628" y="569548"/>
                  </a:lnTo>
                  <a:lnTo>
                    <a:pt x="217910" y="569548"/>
                  </a:lnTo>
                  <a:lnTo>
                    <a:pt x="168233" y="575217"/>
                  </a:lnTo>
                  <a:lnTo>
                    <a:pt x="122479" y="591377"/>
                  </a:lnTo>
                  <a:lnTo>
                    <a:pt x="82002" y="616760"/>
                  </a:lnTo>
                  <a:lnTo>
                    <a:pt x="48160" y="650098"/>
                  </a:lnTo>
                  <a:lnTo>
                    <a:pt x="22308" y="690122"/>
                  </a:lnTo>
                  <a:lnTo>
                    <a:pt x="5803" y="735564"/>
                  </a:lnTo>
                  <a:lnTo>
                    <a:pt x="0" y="785155"/>
                  </a:lnTo>
                  <a:lnTo>
                    <a:pt x="5803" y="833997"/>
                  </a:lnTo>
                  <a:lnTo>
                    <a:pt x="22308" y="879147"/>
                  </a:lnTo>
                  <a:lnTo>
                    <a:pt x="48160" y="919213"/>
                  </a:lnTo>
                  <a:lnTo>
                    <a:pt x="82002" y="952800"/>
                  </a:lnTo>
                  <a:lnTo>
                    <a:pt x="122479" y="978516"/>
                  </a:lnTo>
                  <a:lnTo>
                    <a:pt x="168233" y="994968"/>
                  </a:lnTo>
                  <a:lnTo>
                    <a:pt x="217910" y="1000761"/>
                  </a:lnTo>
                  <a:lnTo>
                    <a:pt x="960601" y="1000761"/>
                  </a:lnTo>
                  <a:lnTo>
                    <a:pt x="1010307" y="995093"/>
                  </a:lnTo>
                  <a:lnTo>
                    <a:pt x="1056073" y="978933"/>
                  </a:lnTo>
                  <a:lnTo>
                    <a:pt x="1096548" y="953550"/>
                  </a:lnTo>
                  <a:lnTo>
                    <a:pt x="1130380" y="920212"/>
                  </a:lnTo>
                  <a:lnTo>
                    <a:pt x="1156219" y="880188"/>
                  </a:lnTo>
                  <a:lnTo>
                    <a:pt x="1172713" y="834746"/>
                  </a:lnTo>
                  <a:lnTo>
                    <a:pt x="1178512" y="785155"/>
                  </a:lnTo>
                  <a:lnTo>
                    <a:pt x="1178512" y="782774"/>
                  </a:lnTo>
                  <a:lnTo>
                    <a:pt x="1178512" y="780486"/>
                  </a:lnTo>
                  <a:lnTo>
                    <a:pt x="1361279" y="780486"/>
                  </a:lnTo>
                  <a:lnTo>
                    <a:pt x="1406981" y="776437"/>
                  </a:lnTo>
                  <a:lnTo>
                    <a:pt x="1449907" y="764769"/>
                  </a:lnTo>
                  <a:lnTo>
                    <a:pt x="1489364" y="746194"/>
                  </a:lnTo>
                  <a:lnTo>
                    <a:pt x="1524655" y="721428"/>
                  </a:lnTo>
                  <a:lnTo>
                    <a:pt x="1555087" y="691184"/>
                  </a:lnTo>
                  <a:lnTo>
                    <a:pt x="1579966" y="656178"/>
                  </a:lnTo>
                  <a:lnTo>
                    <a:pt x="1598596" y="617122"/>
                  </a:lnTo>
                  <a:lnTo>
                    <a:pt x="1610283" y="574733"/>
                  </a:lnTo>
                  <a:lnTo>
                    <a:pt x="1614333" y="529723"/>
                  </a:lnTo>
                  <a:lnTo>
                    <a:pt x="1609496" y="484686"/>
                  </a:lnTo>
                  <a:lnTo>
                    <a:pt x="1597047" y="442275"/>
                  </a:lnTo>
                  <a:lnTo>
                    <a:pt x="1577698" y="403204"/>
                  </a:lnTo>
                  <a:lnTo>
                    <a:pt x="1552162" y="368186"/>
                  </a:lnTo>
                  <a:lnTo>
                    <a:pt x="1521150" y="337935"/>
                  </a:lnTo>
                  <a:lnTo>
                    <a:pt x="1485377" y="313164"/>
                  </a:lnTo>
                  <a:lnTo>
                    <a:pt x="1445555" y="294587"/>
                  </a:lnTo>
                  <a:lnTo>
                    <a:pt x="1402395" y="282917"/>
                  </a:lnTo>
                  <a:lnTo>
                    <a:pt x="1356611" y="278869"/>
                  </a:lnTo>
                  <a:close/>
                </a:path>
              </a:pathLst>
            </a:custGeom>
            <a:ln w="28190">
              <a:solidFill>
                <a:srgbClr val="822A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4016504" y="7597356"/>
              <a:ext cx="2526030" cy="1612900"/>
            </a:xfrm>
            <a:custGeom>
              <a:avLst/>
              <a:gdLst/>
              <a:ahLst/>
              <a:cxnLst/>
              <a:rect l="l" t="t" r="r" b="b"/>
              <a:pathLst>
                <a:path w="2526030" h="1612900">
                  <a:moveTo>
                    <a:pt x="391251" y="431304"/>
                  </a:moveTo>
                  <a:lnTo>
                    <a:pt x="440489" y="431304"/>
                  </a:lnTo>
                  <a:lnTo>
                    <a:pt x="439113" y="420372"/>
                  </a:lnTo>
                  <a:lnTo>
                    <a:pt x="438407" y="409011"/>
                  </a:lnTo>
                  <a:lnTo>
                    <a:pt x="438146" y="397650"/>
                  </a:lnTo>
                  <a:lnTo>
                    <a:pt x="438109" y="386718"/>
                  </a:lnTo>
                  <a:lnTo>
                    <a:pt x="441167" y="338278"/>
                  </a:lnTo>
                  <a:lnTo>
                    <a:pt x="450091" y="291614"/>
                  </a:lnTo>
                  <a:lnTo>
                    <a:pt x="464513" y="247092"/>
                  </a:lnTo>
                  <a:lnTo>
                    <a:pt x="484059" y="205076"/>
                  </a:lnTo>
                  <a:lnTo>
                    <a:pt x="508359" y="165931"/>
                  </a:lnTo>
                  <a:lnTo>
                    <a:pt x="537042" y="130024"/>
                  </a:lnTo>
                  <a:lnTo>
                    <a:pt x="569736" y="97720"/>
                  </a:lnTo>
                  <a:lnTo>
                    <a:pt x="606071" y="69383"/>
                  </a:lnTo>
                  <a:lnTo>
                    <a:pt x="645675" y="45379"/>
                  </a:lnTo>
                  <a:lnTo>
                    <a:pt x="688177" y="26073"/>
                  </a:lnTo>
                  <a:lnTo>
                    <a:pt x="733206" y="11831"/>
                  </a:lnTo>
                  <a:lnTo>
                    <a:pt x="780391" y="3018"/>
                  </a:lnTo>
                  <a:lnTo>
                    <a:pt x="829360" y="0"/>
                  </a:lnTo>
                  <a:lnTo>
                    <a:pt x="1895394" y="0"/>
                  </a:lnTo>
                  <a:lnTo>
                    <a:pt x="1944363" y="3018"/>
                  </a:lnTo>
                  <a:lnTo>
                    <a:pt x="1991548" y="11831"/>
                  </a:lnTo>
                  <a:lnTo>
                    <a:pt x="2036577" y="26073"/>
                  </a:lnTo>
                  <a:lnTo>
                    <a:pt x="2079079" y="45379"/>
                  </a:lnTo>
                  <a:lnTo>
                    <a:pt x="2118683" y="69383"/>
                  </a:lnTo>
                  <a:lnTo>
                    <a:pt x="2155018" y="97720"/>
                  </a:lnTo>
                  <a:lnTo>
                    <a:pt x="2187712" y="130024"/>
                  </a:lnTo>
                  <a:lnTo>
                    <a:pt x="2216395" y="165931"/>
                  </a:lnTo>
                  <a:lnTo>
                    <a:pt x="2240695" y="205076"/>
                  </a:lnTo>
                  <a:lnTo>
                    <a:pt x="2260241" y="247092"/>
                  </a:lnTo>
                  <a:lnTo>
                    <a:pt x="2274662" y="291614"/>
                  </a:lnTo>
                  <a:lnTo>
                    <a:pt x="2283587" y="338278"/>
                  </a:lnTo>
                  <a:lnTo>
                    <a:pt x="2286645" y="386718"/>
                  </a:lnTo>
                  <a:lnTo>
                    <a:pt x="2283665" y="434505"/>
                  </a:lnTo>
                  <a:lnTo>
                    <a:pt x="2274959" y="480686"/>
                  </a:lnTo>
                  <a:lnTo>
                    <a:pt x="2260873" y="524874"/>
                  </a:lnTo>
                  <a:lnTo>
                    <a:pt x="2241755" y="566684"/>
                  </a:lnTo>
                  <a:lnTo>
                    <a:pt x="2217951" y="605731"/>
                  </a:lnTo>
                  <a:lnTo>
                    <a:pt x="2189809" y="641628"/>
                  </a:lnTo>
                  <a:lnTo>
                    <a:pt x="2157676" y="673989"/>
                  </a:lnTo>
                  <a:lnTo>
                    <a:pt x="2121900" y="702429"/>
                  </a:lnTo>
                  <a:lnTo>
                    <a:pt x="2082828" y="726561"/>
                  </a:lnTo>
                  <a:lnTo>
                    <a:pt x="2314833" y="726561"/>
                  </a:lnTo>
                  <a:lnTo>
                    <a:pt x="2362650" y="732082"/>
                  </a:lnTo>
                  <a:lnTo>
                    <a:pt x="2406827" y="747772"/>
                  </a:lnTo>
                  <a:lnTo>
                    <a:pt x="2446008" y="772317"/>
                  </a:lnTo>
                  <a:lnTo>
                    <a:pt x="2478840" y="804407"/>
                  </a:lnTo>
                  <a:lnTo>
                    <a:pt x="2503969" y="842730"/>
                  </a:lnTo>
                  <a:lnTo>
                    <a:pt x="2520039" y="885975"/>
                  </a:lnTo>
                  <a:lnTo>
                    <a:pt x="2525697" y="932829"/>
                  </a:lnTo>
                  <a:lnTo>
                    <a:pt x="2520164" y="980433"/>
                  </a:lnTo>
                  <a:lnTo>
                    <a:pt x="2504385" y="1023969"/>
                  </a:lnTo>
                  <a:lnTo>
                    <a:pt x="2479590" y="1062251"/>
                  </a:lnTo>
                  <a:lnTo>
                    <a:pt x="2447007" y="1094091"/>
                  </a:lnTo>
                  <a:lnTo>
                    <a:pt x="2407867" y="1118303"/>
                  </a:lnTo>
                  <a:lnTo>
                    <a:pt x="2363400" y="1133701"/>
                  </a:lnTo>
                  <a:lnTo>
                    <a:pt x="2314833" y="1139097"/>
                  </a:lnTo>
                  <a:lnTo>
                    <a:pt x="2108637" y="1139097"/>
                  </a:lnTo>
                  <a:lnTo>
                    <a:pt x="2133581" y="1178112"/>
                  </a:lnTo>
                  <a:lnTo>
                    <a:pt x="2151961" y="1220842"/>
                  </a:lnTo>
                  <a:lnTo>
                    <a:pt x="2163322" y="1266646"/>
                  </a:lnTo>
                  <a:lnTo>
                    <a:pt x="2167210" y="1314878"/>
                  </a:lnTo>
                  <a:lnTo>
                    <a:pt x="2163241" y="1363079"/>
                  </a:lnTo>
                  <a:lnTo>
                    <a:pt x="2151764" y="1408833"/>
                  </a:lnTo>
                  <a:lnTo>
                    <a:pt x="2133426" y="1451520"/>
                  </a:lnTo>
                  <a:lnTo>
                    <a:pt x="2108874" y="1490522"/>
                  </a:lnTo>
                  <a:lnTo>
                    <a:pt x="2078755" y="1525221"/>
                  </a:lnTo>
                  <a:lnTo>
                    <a:pt x="2043716" y="1554998"/>
                  </a:lnTo>
                  <a:lnTo>
                    <a:pt x="2004404" y="1579234"/>
                  </a:lnTo>
                  <a:lnTo>
                    <a:pt x="1961466" y="1597312"/>
                  </a:lnTo>
                  <a:lnTo>
                    <a:pt x="1915548" y="1608612"/>
                  </a:lnTo>
                  <a:lnTo>
                    <a:pt x="1867297" y="1612516"/>
                  </a:lnTo>
                  <a:lnTo>
                    <a:pt x="1173753" y="1612516"/>
                  </a:lnTo>
                  <a:lnTo>
                    <a:pt x="1124949" y="1608612"/>
                  </a:lnTo>
                  <a:lnTo>
                    <a:pt x="1078715" y="1597312"/>
                  </a:lnTo>
                  <a:lnTo>
                    <a:pt x="1035656" y="1579234"/>
                  </a:lnTo>
                  <a:lnTo>
                    <a:pt x="996377" y="1554998"/>
                  </a:lnTo>
                  <a:lnTo>
                    <a:pt x="961482" y="1525221"/>
                  </a:lnTo>
                  <a:lnTo>
                    <a:pt x="931576" y="1490522"/>
                  </a:lnTo>
                  <a:lnTo>
                    <a:pt x="907263" y="1451520"/>
                  </a:lnTo>
                  <a:lnTo>
                    <a:pt x="889148" y="1408833"/>
                  </a:lnTo>
                  <a:lnTo>
                    <a:pt x="877836" y="1363079"/>
                  </a:lnTo>
                  <a:lnTo>
                    <a:pt x="873931" y="1314878"/>
                  </a:lnTo>
                  <a:lnTo>
                    <a:pt x="875238" y="1285440"/>
                  </a:lnTo>
                  <a:lnTo>
                    <a:pt x="879171" y="1256868"/>
                  </a:lnTo>
                  <a:lnTo>
                    <a:pt x="885746" y="1229172"/>
                  </a:lnTo>
                  <a:lnTo>
                    <a:pt x="894981" y="1202360"/>
                  </a:lnTo>
                  <a:lnTo>
                    <a:pt x="391251" y="1202360"/>
                  </a:lnTo>
                  <a:lnTo>
                    <a:pt x="342281" y="1199343"/>
                  </a:lnTo>
                  <a:lnTo>
                    <a:pt x="295096" y="1190534"/>
                  </a:lnTo>
                  <a:lnTo>
                    <a:pt x="250067" y="1176298"/>
                  </a:lnTo>
                  <a:lnTo>
                    <a:pt x="207565" y="1156999"/>
                  </a:lnTo>
                  <a:lnTo>
                    <a:pt x="167961" y="1133002"/>
                  </a:lnTo>
                  <a:lnTo>
                    <a:pt x="131626" y="1104672"/>
                  </a:lnTo>
                  <a:lnTo>
                    <a:pt x="98932" y="1072372"/>
                  </a:lnTo>
                  <a:lnTo>
                    <a:pt x="70249" y="1036468"/>
                  </a:lnTo>
                  <a:lnTo>
                    <a:pt x="45949" y="997325"/>
                  </a:lnTo>
                  <a:lnTo>
                    <a:pt x="26403" y="955306"/>
                  </a:lnTo>
                  <a:lnTo>
                    <a:pt x="11982" y="910776"/>
                  </a:lnTo>
                  <a:lnTo>
                    <a:pt x="3057" y="864100"/>
                  </a:lnTo>
                  <a:lnTo>
                    <a:pt x="0" y="815642"/>
                  </a:lnTo>
                  <a:lnTo>
                    <a:pt x="3057" y="767692"/>
                  </a:lnTo>
                  <a:lnTo>
                    <a:pt x="11982" y="721446"/>
                  </a:lnTo>
                  <a:lnTo>
                    <a:pt x="26403" y="677275"/>
                  </a:lnTo>
                  <a:lnTo>
                    <a:pt x="45949" y="635550"/>
                  </a:lnTo>
                  <a:lnTo>
                    <a:pt x="70249" y="596641"/>
                  </a:lnTo>
                  <a:lnTo>
                    <a:pt x="98932" y="560920"/>
                  </a:lnTo>
                  <a:lnTo>
                    <a:pt x="131626" y="528759"/>
                  </a:lnTo>
                  <a:lnTo>
                    <a:pt x="167961" y="500527"/>
                  </a:lnTo>
                  <a:lnTo>
                    <a:pt x="207565" y="476596"/>
                  </a:lnTo>
                  <a:lnTo>
                    <a:pt x="250067" y="457337"/>
                  </a:lnTo>
                  <a:lnTo>
                    <a:pt x="295096" y="443122"/>
                  </a:lnTo>
                  <a:lnTo>
                    <a:pt x="342281" y="434320"/>
                  </a:lnTo>
                  <a:lnTo>
                    <a:pt x="391251" y="431304"/>
                  </a:lnTo>
                  <a:close/>
                </a:path>
              </a:pathLst>
            </a:custGeom>
            <a:ln w="28190">
              <a:solidFill>
                <a:srgbClr val="E12B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517665" y="5150520"/>
              <a:ext cx="7472045" cy="2487295"/>
            </a:xfrm>
            <a:custGeom>
              <a:avLst/>
              <a:gdLst/>
              <a:ahLst/>
              <a:cxnLst/>
              <a:rect l="l" t="t" r="r" b="b"/>
              <a:pathLst>
                <a:path w="7472044" h="2487295">
                  <a:moveTo>
                    <a:pt x="0" y="2210172"/>
                  </a:moveTo>
                  <a:lnTo>
                    <a:pt x="2169498" y="2210172"/>
                  </a:lnTo>
                </a:path>
                <a:path w="7472044" h="2487295">
                  <a:moveTo>
                    <a:pt x="6035333" y="175781"/>
                  </a:moveTo>
                  <a:lnTo>
                    <a:pt x="7330992" y="175781"/>
                  </a:lnTo>
                </a:path>
                <a:path w="7472044" h="2487295">
                  <a:moveTo>
                    <a:pt x="7335660" y="49255"/>
                  </a:moveTo>
                  <a:lnTo>
                    <a:pt x="7471568" y="49255"/>
                  </a:lnTo>
                </a:path>
                <a:path w="7472044" h="2487295">
                  <a:moveTo>
                    <a:pt x="5707323" y="1300779"/>
                  </a:moveTo>
                  <a:lnTo>
                    <a:pt x="5489412" y="1300779"/>
                  </a:lnTo>
                </a:path>
                <a:path w="7472044" h="2487295">
                  <a:moveTo>
                    <a:pt x="2050064" y="0"/>
                  </a:moveTo>
                  <a:lnTo>
                    <a:pt x="2150736" y="0"/>
                  </a:lnTo>
                </a:path>
                <a:path w="7472044" h="2487295">
                  <a:moveTo>
                    <a:pt x="1574430" y="2486752"/>
                  </a:moveTo>
                  <a:lnTo>
                    <a:pt x="1850915" y="2486752"/>
                  </a:lnTo>
                </a:path>
                <a:path w="7472044" h="2487295">
                  <a:moveTo>
                    <a:pt x="1422140" y="138244"/>
                  </a:moveTo>
                  <a:lnTo>
                    <a:pt x="1937585" y="138244"/>
                  </a:lnTo>
                </a:path>
                <a:path w="7472044" h="2487295">
                  <a:moveTo>
                    <a:pt x="6028286" y="1394529"/>
                  </a:moveTo>
                  <a:lnTo>
                    <a:pt x="6543731" y="1394529"/>
                  </a:lnTo>
                </a:path>
              </a:pathLst>
            </a:custGeom>
            <a:ln w="28188">
              <a:solidFill>
                <a:srgbClr val="F9DF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2230587" y="5122441"/>
              <a:ext cx="1097915" cy="704215"/>
            </a:xfrm>
            <a:custGeom>
              <a:avLst/>
              <a:gdLst/>
              <a:ahLst/>
              <a:cxnLst/>
              <a:rect l="l" t="t" r="r" b="b"/>
              <a:pathLst>
                <a:path w="1097915" h="704214">
                  <a:moveTo>
                    <a:pt x="303297" y="703685"/>
                  </a:moveTo>
                  <a:lnTo>
                    <a:pt x="233557" y="701184"/>
                  </a:lnTo>
                  <a:lnTo>
                    <a:pt x="179856" y="687702"/>
                  </a:lnTo>
                  <a:lnTo>
                    <a:pt x="142243" y="663194"/>
                  </a:lnTo>
                  <a:lnTo>
                    <a:pt x="129484" y="646792"/>
                  </a:lnTo>
                  <a:lnTo>
                    <a:pt x="76038" y="606910"/>
                  </a:lnTo>
                  <a:lnTo>
                    <a:pt x="37123" y="568338"/>
                  </a:lnTo>
                  <a:lnTo>
                    <a:pt x="12018" y="529639"/>
                  </a:lnTo>
                  <a:lnTo>
                    <a:pt x="0" y="489375"/>
                  </a:lnTo>
                  <a:lnTo>
                    <a:pt x="347" y="446111"/>
                  </a:lnTo>
                  <a:lnTo>
                    <a:pt x="12338" y="398409"/>
                  </a:lnTo>
                  <a:lnTo>
                    <a:pt x="54546" y="353674"/>
                  </a:lnTo>
                  <a:lnTo>
                    <a:pt x="91640" y="339781"/>
                  </a:lnTo>
                  <a:lnTo>
                    <a:pt x="137918" y="331359"/>
                  </a:lnTo>
                  <a:lnTo>
                    <a:pt x="192269" y="328272"/>
                  </a:lnTo>
                  <a:lnTo>
                    <a:pt x="253586" y="330386"/>
                  </a:lnTo>
                  <a:lnTo>
                    <a:pt x="318250" y="329730"/>
                  </a:lnTo>
                  <a:lnTo>
                    <a:pt x="372628" y="321997"/>
                  </a:lnTo>
                  <a:lnTo>
                    <a:pt x="418168" y="308127"/>
                  </a:lnTo>
                  <a:lnTo>
                    <a:pt x="456317" y="289060"/>
                  </a:lnTo>
                  <a:lnTo>
                    <a:pt x="488519" y="265736"/>
                  </a:lnTo>
                  <a:lnTo>
                    <a:pt x="516223" y="239096"/>
                  </a:lnTo>
                  <a:lnTo>
                    <a:pt x="586804" y="148678"/>
                  </a:lnTo>
                  <a:lnTo>
                    <a:pt x="610976" y="118174"/>
                  </a:lnTo>
                  <a:lnTo>
                    <a:pt x="637882" y="89053"/>
                  </a:lnTo>
                  <a:lnTo>
                    <a:pt x="696831" y="43530"/>
                  </a:lnTo>
                  <a:lnTo>
                    <a:pt x="733689" y="24485"/>
                  </a:lnTo>
                  <a:lnTo>
                    <a:pt x="775541" y="9894"/>
                  </a:lnTo>
                  <a:lnTo>
                    <a:pt x="822442" y="1239"/>
                  </a:lnTo>
                  <a:lnTo>
                    <a:pt x="874447" y="0"/>
                  </a:lnTo>
                  <a:lnTo>
                    <a:pt x="931611" y="7659"/>
                  </a:lnTo>
                  <a:lnTo>
                    <a:pt x="993989" y="25699"/>
                  </a:lnTo>
                  <a:lnTo>
                    <a:pt x="1029099" y="45139"/>
                  </a:lnTo>
                  <a:lnTo>
                    <a:pt x="1058882" y="70930"/>
                  </a:lnTo>
                  <a:lnTo>
                    <a:pt x="1081453" y="102542"/>
                  </a:lnTo>
                  <a:lnTo>
                    <a:pt x="1094926" y="139442"/>
                  </a:lnTo>
                  <a:lnTo>
                    <a:pt x="1097415" y="181098"/>
                  </a:lnTo>
                  <a:lnTo>
                    <a:pt x="1087034" y="226979"/>
                  </a:lnTo>
                  <a:lnTo>
                    <a:pt x="1061897" y="276553"/>
                  </a:lnTo>
                  <a:lnTo>
                    <a:pt x="1005845" y="312288"/>
                  </a:lnTo>
                  <a:lnTo>
                    <a:pt x="960196" y="349208"/>
                  </a:lnTo>
                  <a:lnTo>
                    <a:pt x="925036" y="387355"/>
                  </a:lnTo>
                  <a:lnTo>
                    <a:pt x="900446" y="426770"/>
                  </a:lnTo>
                  <a:lnTo>
                    <a:pt x="886511" y="467495"/>
                  </a:lnTo>
                  <a:lnTo>
                    <a:pt x="883314" y="509572"/>
                  </a:lnTo>
                  <a:lnTo>
                    <a:pt x="890937" y="553042"/>
                  </a:lnTo>
                  <a:lnTo>
                    <a:pt x="814350" y="580250"/>
                  </a:lnTo>
                  <a:lnTo>
                    <a:pt x="741708" y="604775"/>
                  </a:lnTo>
                  <a:lnTo>
                    <a:pt x="673017" y="626610"/>
                  </a:lnTo>
                  <a:lnTo>
                    <a:pt x="608283" y="645750"/>
                  </a:lnTo>
                  <a:lnTo>
                    <a:pt x="547511" y="662190"/>
                  </a:lnTo>
                  <a:lnTo>
                    <a:pt x="490707" y="675923"/>
                  </a:lnTo>
                  <a:lnTo>
                    <a:pt x="437878" y="686945"/>
                  </a:lnTo>
                  <a:lnTo>
                    <a:pt x="389030" y="695250"/>
                  </a:lnTo>
                  <a:lnTo>
                    <a:pt x="344167" y="700832"/>
                  </a:lnTo>
                  <a:lnTo>
                    <a:pt x="303297" y="703685"/>
                  </a:lnTo>
                  <a:close/>
                </a:path>
              </a:pathLst>
            </a:custGeom>
            <a:solidFill>
              <a:srgbClr val="822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2938245" y="5277046"/>
              <a:ext cx="364490" cy="443230"/>
            </a:xfrm>
            <a:custGeom>
              <a:avLst/>
              <a:gdLst/>
              <a:ahLst/>
              <a:cxnLst/>
              <a:rect l="l" t="t" r="r" b="b"/>
              <a:pathLst>
                <a:path w="364490" h="443229">
                  <a:moveTo>
                    <a:pt x="167720" y="442988"/>
                  </a:moveTo>
                  <a:lnTo>
                    <a:pt x="131226" y="440484"/>
                  </a:lnTo>
                  <a:lnTo>
                    <a:pt x="91849" y="433593"/>
                  </a:lnTo>
                  <a:lnTo>
                    <a:pt x="102325" y="382288"/>
                  </a:lnTo>
                  <a:lnTo>
                    <a:pt x="105939" y="329059"/>
                  </a:lnTo>
                  <a:lnTo>
                    <a:pt x="103143" y="281560"/>
                  </a:lnTo>
                  <a:lnTo>
                    <a:pt x="94391" y="247447"/>
                  </a:lnTo>
                  <a:lnTo>
                    <a:pt x="80134" y="234374"/>
                  </a:lnTo>
                  <a:lnTo>
                    <a:pt x="36748" y="226631"/>
                  </a:lnTo>
                  <a:lnTo>
                    <a:pt x="10223" y="197741"/>
                  </a:lnTo>
                  <a:lnTo>
                    <a:pt x="0" y="160309"/>
                  </a:lnTo>
                  <a:lnTo>
                    <a:pt x="5521" y="126937"/>
                  </a:lnTo>
                  <a:lnTo>
                    <a:pt x="26229" y="110229"/>
                  </a:lnTo>
                  <a:lnTo>
                    <a:pt x="50861" y="116070"/>
                  </a:lnTo>
                  <a:lnTo>
                    <a:pt x="68431" y="137729"/>
                  </a:lnTo>
                  <a:lnTo>
                    <a:pt x="84234" y="165551"/>
                  </a:lnTo>
                  <a:lnTo>
                    <a:pt x="103564" y="189880"/>
                  </a:lnTo>
                  <a:lnTo>
                    <a:pt x="107385" y="143852"/>
                  </a:lnTo>
                  <a:lnTo>
                    <a:pt x="183227" y="107129"/>
                  </a:lnTo>
                  <a:lnTo>
                    <a:pt x="228924" y="84102"/>
                  </a:lnTo>
                  <a:lnTo>
                    <a:pt x="264085" y="48321"/>
                  </a:lnTo>
                  <a:lnTo>
                    <a:pt x="288710" y="0"/>
                  </a:lnTo>
                  <a:lnTo>
                    <a:pt x="299731" y="31688"/>
                  </a:lnTo>
                  <a:lnTo>
                    <a:pt x="312082" y="56579"/>
                  </a:lnTo>
                  <a:lnTo>
                    <a:pt x="326201" y="74878"/>
                  </a:lnTo>
                  <a:lnTo>
                    <a:pt x="342524" y="86791"/>
                  </a:lnTo>
                  <a:lnTo>
                    <a:pt x="357250" y="131061"/>
                  </a:lnTo>
                  <a:lnTo>
                    <a:pt x="364104" y="178376"/>
                  </a:lnTo>
                  <a:lnTo>
                    <a:pt x="361957" y="222773"/>
                  </a:lnTo>
                  <a:lnTo>
                    <a:pt x="349679" y="258289"/>
                  </a:lnTo>
                  <a:lnTo>
                    <a:pt x="326142" y="278960"/>
                  </a:lnTo>
                  <a:lnTo>
                    <a:pt x="275402" y="293453"/>
                  </a:lnTo>
                  <a:lnTo>
                    <a:pt x="252365" y="306792"/>
                  </a:lnTo>
                  <a:lnTo>
                    <a:pt x="237130" y="330874"/>
                  </a:lnTo>
                  <a:lnTo>
                    <a:pt x="234382" y="370708"/>
                  </a:lnTo>
                  <a:lnTo>
                    <a:pt x="248807" y="431304"/>
                  </a:lnTo>
                  <a:lnTo>
                    <a:pt x="205518" y="440223"/>
                  </a:lnTo>
                  <a:lnTo>
                    <a:pt x="167720" y="442988"/>
                  </a:lnTo>
                  <a:close/>
                </a:path>
              </a:pathLst>
            </a:custGeom>
            <a:solidFill>
              <a:srgbClr val="F1D3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1190894" y="5083904"/>
              <a:ext cx="560705" cy="854075"/>
            </a:xfrm>
            <a:custGeom>
              <a:avLst/>
              <a:gdLst/>
              <a:ahLst/>
              <a:cxnLst/>
              <a:rect l="l" t="t" r="r" b="b"/>
              <a:pathLst>
                <a:path w="560704" h="854075">
                  <a:moveTo>
                    <a:pt x="363018" y="854029"/>
                  </a:moveTo>
                  <a:lnTo>
                    <a:pt x="337437" y="849391"/>
                  </a:lnTo>
                  <a:lnTo>
                    <a:pt x="289602" y="823478"/>
                  </a:lnTo>
                  <a:lnTo>
                    <a:pt x="246983" y="801265"/>
                  </a:lnTo>
                  <a:lnTo>
                    <a:pt x="206196" y="785293"/>
                  </a:lnTo>
                  <a:lnTo>
                    <a:pt x="163852" y="778102"/>
                  </a:lnTo>
                  <a:lnTo>
                    <a:pt x="116566" y="782233"/>
                  </a:lnTo>
                  <a:lnTo>
                    <a:pt x="60952" y="800227"/>
                  </a:lnTo>
                  <a:lnTo>
                    <a:pt x="35933" y="807194"/>
                  </a:lnTo>
                  <a:lnTo>
                    <a:pt x="17297" y="806934"/>
                  </a:lnTo>
                  <a:lnTo>
                    <a:pt x="5250" y="799223"/>
                  </a:lnTo>
                  <a:lnTo>
                    <a:pt x="0" y="783839"/>
                  </a:lnTo>
                  <a:lnTo>
                    <a:pt x="4477" y="747106"/>
                  </a:lnTo>
                  <a:lnTo>
                    <a:pt x="21785" y="707959"/>
                  </a:lnTo>
                  <a:lnTo>
                    <a:pt x="47167" y="667510"/>
                  </a:lnTo>
                  <a:lnTo>
                    <a:pt x="75867" y="626871"/>
                  </a:lnTo>
                  <a:lnTo>
                    <a:pt x="103128" y="587152"/>
                  </a:lnTo>
                  <a:lnTo>
                    <a:pt x="124193" y="549465"/>
                  </a:lnTo>
                  <a:lnTo>
                    <a:pt x="135775" y="508781"/>
                  </a:lnTo>
                  <a:lnTo>
                    <a:pt x="141205" y="463291"/>
                  </a:lnTo>
                  <a:lnTo>
                    <a:pt x="138724" y="411655"/>
                  </a:lnTo>
                  <a:lnTo>
                    <a:pt x="126573" y="352535"/>
                  </a:lnTo>
                  <a:lnTo>
                    <a:pt x="112766" y="299261"/>
                  </a:lnTo>
                  <a:lnTo>
                    <a:pt x="105763" y="251472"/>
                  </a:lnTo>
                  <a:lnTo>
                    <a:pt x="104475" y="208507"/>
                  </a:lnTo>
                  <a:lnTo>
                    <a:pt x="107811" y="169704"/>
                  </a:lnTo>
                  <a:lnTo>
                    <a:pt x="119370" y="128686"/>
                  </a:lnTo>
                  <a:lnTo>
                    <a:pt x="138394" y="93933"/>
                  </a:lnTo>
                  <a:lnTo>
                    <a:pt x="163739" y="65142"/>
                  </a:lnTo>
                  <a:lnTo>
                    <a:pt x="194259" y="42010"/>
                  </a:lnTo>
                  <a:lnTo>
                    <a:pt x="228810" y="24234"/>
                  </a:lnTo>
                  <a:lnTo>
                    <a:pt x="266248" y="11508"/>
                  </a:lnTo>
                  <a:lnTo>
                    <a:pt x="305428" y="3532"/>
                  </a:lnTo>
                  <a:lnTo>
                    <a:pt x="345206" y="0"/>
                  </a:lnTo>
                  <a:lnTo>
                    <a:pt x="384437" y="609"/>
                  </a:lnTo>
                  <a:lnTo>
                    <a:pt x="456680" y="13038"/>
                  </a:lnTo>
                  <a:lnTo>
                    <a:pt x="513001" y="38391"/>
                  </a:lnTo>
                  <a:lnTo>
                    <a:pt x="544244" y="74241"/>
                  </a:lnTo>
                  <a:lnTo>
                    <a:pt x="547600" y="95344"/>
                  </a:lnTo>
                  <a:lnTo>
                    <a:pt x="541253" y="118160"/>
                  </a:lnTo>
                  <a:lnTo>
                    <a:pt x="505320" y="106268"/>
                  </a:lnTo>
                  <a:lnTo>
                    <a:pt x="459599" y="109550"/>
                  </a:lnTo>
                  <a:lnTo>
                    <a:pt x="412863" y="127448"/>
                  </a:lnTo>
                  <a:lnTo>
                    <a:pt x="373886" y="159404"/>
                  </a:lnTo>
                  <a:lnTo>
                    <a:pt x="351439" y="204861"/>
                  </a:lnTo>
                  <a:lnTo>
                    <a:pt x="346830" y="251978"/>
                  </a:lnTo>
                  <a:lnTo>
                    <a:pt x="352253" y="298461"/>
                  </a:lnTo>
                  <a:lnTo>
                    <a:pt x="366106" y="342630"/>
                  </a:lnTo>
                  <a:lnTo>
                    <a:pt x="386788" y="382808"/>
                  </a:lnTo>
                  <a:lnTo>
                    <a:pt x="412698" y="417314"/>
                  </a:lnTo>
                  <a:lnTo>
                    <a:pt x="442234" y="444471"/>
                  </a:lnTo>
                  <a:lnTo>
                    <a:pt x="505780" y="470019"/>
                  </a:lnTo>
                  <a:lnTo>
                    <a:pt x="536586" y="465053"/>
                  </a:lnTo>
                  <a:lnTo>
                    <a:pt x="552919" y="527835"/>
                  </a:lnTo>
                  <a:lnTo>
                    <a:pt x="560412" y="585245"/>
                  </a:lnTo>
                  <a:lnTo>
                    <a:pt x="560037" y="637238"/>
                  </a:lnTo>
                  <a:lnTo>
                    <a:pt x="552766" y="683769"/>
                  </a:lnTo>
                  <a:lnTo>
                    <a:pt x="539572" y="724794"/>
                  </a:lnTo>
                  <a:lnTo>
                    <a:pt x="521426" y="760268"/>
                  </a:lnTo>
                  <a:lnTo>
                    <a:pt x="474169" y="814382"/>
                  </a:lnTo>
                  <a:lnTo>
                    <a:pt x="418773" y="845755"/>
                  </a:lnTo>
                  <a:lnTo>
                    <a:pt x="390455" y="852802"/>
                  </a:lnTo>
                  <a:lnTo>
                    <a:pt x="363018" y="854029"/>
                  </a:lnTo>
                  <a:close/>
                </a:path>
              </a:pathLst>
            </a:custGeom>
            <a:solidFill>
              <a:srgbClr val="404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383</Words>
  <Application>Microsoft Office PowerPoint</Application>
  <PresentationFormat>Произвольный</PresentationFormat>
  <Paragraphs>135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ВВОДНАЯ ЧАСТЬ</vt:lpstr>
      <vt:lpstr>01 ЗАДАНИЕ</vt:lpstr>
      <vt:lpstr>02 ЗАДАНИЕ</vt:lpstr>
      <vt:lpstr>02 ЗАДАНИЕ</vt:lpstr>
      <vt:lpstr>03 ЗАДАНИЕ</vt:lpstr>
      <vt:lpstr>04 ЗАДАНИЕ</vt:lpstr>
      <vt:lpstr>05 ЗАДАНИЕ</vt:lpstr>
      <vt:lpstr>ВАЖНО!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</dc:title>
  <dc:creator>Оксана</dc:creator>
  <cp:keywords>DAEM_eoAaJY,BADVmt2OHqk</cp:keywords>
  <cp:lastModifiedBy>Admin</cp:lastModifiedBy>
  <cp:revision>1</cp:revision>
  <dcterms:created xsi:type="dcterms:W3CDTF">2022-11-29T05:52:57Z</dcterms:created>
  <dcterms:modified xsi:type="dcterms:W3CDTF">2022-12-01T06:59:07Z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2020-11-09T00:00:00Z</vt:filetime>
  </property>
  <property fmtid="{D5CDD505-2E9C-101B-9397-08002B2CF9AE}" pid="3" name="Creator">
    <vt:lpwstr>Canva</vt:lpwstr>
  </property>
  <property fmtid="{D5CDD505-2E9C-101B-9397-08002B2CF9AE}" pid="4" name="LastSaved">
    <vt:filetime>2022-11-29T00:00:00Z</vt:filetime>
  </property>
</Properties>
</file>