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61" r:id="rId4"/>
    <p:sldId id="257" r:id="rId5"/>
    <p:sldId id="258" r:id="rId6"/>
    <p:sldId id="259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863E-A870-4350-B570-DC003287CB1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660-5FF8-4C2D-9814-BB4B78B9C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863E-A870-4350-B570-DC003287CB1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660-5FF8-4C2D-9814-BB4B78B9C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863E-A870-4350-B570-DC003287CB1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660-5FF8-4C2D-9814-BB4B78B9C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863E-A870-4350-B570-DC003287CB1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660-5FF8-4C2D-9814-BB4B78B9C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863E-A870-4350-B570-DC003287CB1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660-5FF8-4C2D-9814-BB4B78B9C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863E-A870-4350-B570-DC003287CB1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660-5FF8-4C2D-9814-BB4B78B9C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863E-A870-4350-B570-DC003287CB1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660-5FF8-4C2D-9814-BB4B78B9C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863E-A870-4350-B570-DC003287CB1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660-5FF8-4C2D-9814-BB4B78B9C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863E-A870-4350-B570-DC003287CB1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660-5FF8-4C2D-9814-BB4B78B9C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863E-A870-4350-B570-DC003287CB1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660-5FF8-4C2D-9814-BB4B78B9C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863E-A870-4350-B570-DC003287CB1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D69660-5FF8-4C2D-9814-BB4B78B9C2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E6863E-A870-4350-B570-DC003287CB11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D69660-5FF8-4C2D-9814-BB4B78B9C28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564904"/>
            <a:ext cx="5888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Признаки весны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4797152"/>
            <a:ext cx="3312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 воспитатель</a:t>
            </a:r>
          </a:p>
          <a:p>
            <a:r>
              <a:rPr lang="ru-RU" dirty="0" smtClean="0"/>
              <a:t>МАДОУ ДС №10 «</a:t>
            </a:r>
            <a:r>
              <a:rPr lang="ru-RU" dirty="0" err="1" smtClean="0"/>
              <a:t>Чебурашка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Быкова З.В.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5603" y="6071542"/>
            <a:ext cx="9062279" cy="764704"/>
          </a:xfrm>
        </p:spPr>
        <p:txBody>
          <a:bodyPr/>
          <a:lstStyle/>
          <a:p>
            <a:pPr algn="l"/>
            <a:r>
              <a:rPr lang="ru-RU" i="1" dirty="0" smtClean="0">
                <a:solidFill>
                  <a:srgbClr val="7030A0"/>
                </a:solidFill>
              </a:rPr>
              <a:t>Весной ярко светит солнце </a:t>
            </a:r>
          </a:p>
        </p:txBody>
      </p:sp>
      <p:pic>
        <p:nvPicPr>
          <p:cNvPr id="1027" name="Рисунок 10" descr="http://sadsha.ru/content/posts/2015-08/obschestvo-1_pogoda-v-sochi-na-vyhodnye_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3348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17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093296"/>
            <a:ext cx="9062279" cy="764704"/>
          </a:xfrm>
        </p:spPr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Весной тает снег и появляются лужи </a:t>
            </a:r>
          </a:p>
        </p:txBody>
      </p:sp>
      <p:pic>
        <p:nvPicPr>
          <p:cNvPr id="1026" name="Рисунок 3" descr="http://newspad.msk.ru/wp-content/uploads/2016/02/tn_197137_12514f00d61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514"/>
            <a:ext cx="9144000" cy="687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274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940" y="6093296"/>
            <a:ext cx="8229600" cy="764704"/>
          </a:xfrm>
        </p:spPr>
        <p:txBody>
          <a:bodyPr/>
          <a:lstStyle/>
          <a:p>
            <a:pPr marL="0" indent="0" algn="ctr">
              <a:buNone/>
            </a:pPr>
            <a:r>
              <a:rPr lang="ru-RU" i="1" smtClean="0">
                <a:solidFill>
                  <a:schemeClr val="bg1"/>
                </a:solidFill>
              </a:rPr>
              <a:t>Весной появляются сосульки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2050" name="Рисунок 6" descr="http://www.proekat.ru/files/images/poslovicy_primety_i_pogovorki__163257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92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7909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792088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</a:rPr>
              <a:t>Весной бегут ручьи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3074" name="Рисунок 4" descr="http://www.nastol.com.ua/download.php?img=201106/1440x900/nastol.com.ua-61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680"/>
            <a:ext cx="9144000" cy="686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2584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165304"/>
            <a:ext cx="8229600" cy="692696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Весной появляются проталины</a:t>
            </a:r>
            <a:endParaRPr lang="ru-RU" i="1" dirty="0"/>
          </a:p>
        </p:txBody>
      </p:sp>
      <p:pic>
        <p:nvPicPr>
          <p:cNvPr id="4098" name="Рисунок 1" descr="http://festival.1september.ru/articles/586169/presentation/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61" t="5812" r="3770" b="5008"/>
          <a:stretch>
            <a:fillRect/>
          </a:stretch>
        </p:blipFill>
        <p:spPr bwMode="auto">
          <a:xfrm>
            <a:off x="0" y="0"/>
            <a:ext cx="10890968" cy="7893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8134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67544" y="6237312"/>
            <a:ext cx="8229600" cy="620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</a:rPr>
              <a:t>Весной появляются первые цветы - подснежники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5122" name="Рисунок 7" descr="http://encdom.ru/images/priroda/cvety/podsnejnik/priroda-tsvety-podsnejnik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67" b="4456"/>
          <a:stretch>
            <a:fillRect/>
          </a:stretch>
        </p:blipFill>
        <p:spPr bwMode="auto">
          <a:xfrm>
            <a:off x="0" y="0"/>
            <a:ext cx="94451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4631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805265"/>
            <a:ext cx="8229600" cy="1052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i="1" dirty="0" smtClean="0">
                <a:solidFill>
                  <a:schemeClr val="bg1"/>
                </a:solidFill>
              </a:rPr>
              <a:t>Весной набухают почки</a:t>
            </a:r>
            <a:endParaRPr lang="ru-RU" sz="3600" i="1" dirty="0">
              <a:solidFill>
                <a:schemeClr val="bg1"/>
              </a:solidFill>
            </a:endParaRPr>
          </a:p>
        </p:txBody>
      </p:sp>
      <p:pic>
        <p:nvPicPr>
          <p:cNvPr id="6146" name="Рисунок 12" descr="http://dv-zvezda.ru/uploads/posts/2009-04/1239352746_ves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51" b="9235"/>
          <a:stretch>
            <a:fillRect/>
          </a:stretch>
        </p:blipFill>
        <p:spPr bwMode="auto">
          <a:xfrm>
            <a:off x="1" y="0"/>
            <a:ext cx="968456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1508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05264"/>
            <a:ext cx="8229600" cy="864096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</a:rPr>
              <a:t>Весной прилетают птицы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7170" name="Рисунок 11" descr="http://karavan.md/uploads/articles/329_fa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675456"/>
            <a:ext cx="9144000" cy="854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1393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46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зиля</cp:lastModifiedBy>
  <cp:revision>6</cp:revision>
  <dcterms:created xsi:type="dcterms:W3CDTF">2016-03-14T14:53:43Z</dcterms:created>
  <dcterms:modified xsi:type="dcterms:W3CDTF">2022-12-01T14:07:42Z</dcterms:modified>
</cp:coreProperties>
</file>