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221" autoAdjust="0"/>
  </p:normalViewPr>
  <p:slideViewPr>
    <p:cSldViewPr>
      <p:cViewPr varScale="1">
        <p:scale>
          <a:sx n="72" d="100"/>
          <a:sy n="72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980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280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2938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912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920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6641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1009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6113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889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20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050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D21B-A2DB-4FB2-BF16-9C22E054D5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6D4CE-2F32-4F88-8F15-9F6A735B8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831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2" descr="http://www.zastavki.com/pictures/1440x900/2008/Winter_Winter_clearing_006457_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85113" y="0"/>
            <a:ext cx="12845667" cy="803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i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Презентация к НОД во второй младшей группе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Выполнила </a:t>
            </a:r>
            <a:r>
              <a:rPr lang="ru-RU" i="1" dirty="0" smtClean="0">
                <a:solidFill>
                  <a:schemeClr val="bg1"/>
                </a:solidFill>
              </a:rPr>
              <a:t>Быкова З.В.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воспитатель </a:t>
            </a:r>
            <a:r>
              <a:rPr lang="ru-RU" i="1" dirty="0" smtClean="0">
                <a:solidFill>
                  <a:schemeClr val="bg1"/>
                </a:solidFill>
              </a:rPr>
              <a:t>МАДОУ ДС №10 г. Янаул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Путешествие снежинки</a:t>
            </a:r>
            <a:endParaRPr lang="ru-RU" i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muzyka_bez_slov_-_Belye_snezhinki_(iPlayer.fm) (1)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134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7" name="Picture 13" descr="http://www.tusoffka.net/uploads/posts/2009-12/1261623653_1260757576_rryor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4043" y="-15489"/>
            <a:ext cx="9873239" cy="740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ttp://img1.postila.ru/storage/7616000/7589046/aa467201d07fc13434cb98bad34f67bb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47928"/>
            <a:ext cx="9721080" cy="700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1" descr="http://img1.postila.ru/storage/7616000/7589046/aa467201d07fc13434cb98bad34f67bb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3278" y="13289"/>
            <a:ext cx="9721080" cy="700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700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3" descr="http://www.tusoffka.net/uploads/posts/2009-12/1261623653_1260757576_rryor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01212" y="0"/>
            <a:ext cx="9852587" cy="738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www.playcast.ru/uploads/2015/11/22/15989158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4427984" cy="41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g1.postila.ru/storage/7616000/7589046/aa467201d07fc13434cb98bad34f67bb.gi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14303" y="-1683567"/>
            <a:ext cx="9865095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9678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3" descr="http://www.tusoffka.net/uploads/posts/2009-12/1261623653_1260757576_rryor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4043" y="-15489"/>
            <a:ext cx="9873239" cy="740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 descr="http://900igr.net/data/priroda/3-Osennie-zarisovki.files/0014-033-Menjajut-tsvet-shubok.png"/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690"/>
          <a:stretch/>
        </p:blipFill>
        <p:spPr bwMode="auto">
          <a:xfrm>
            <a:off x="6012160" y="4437112"/>
            <a:ext cx="2627784" cy="25814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Picture 21" descr="http://img1.postila.ru/storage/7616000/7589046/aa467201d07fc13434cb98bad34f67b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02649" y="13289"/>
            <a:ext cx="9991845" cy="463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322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3" descr="http://www.tusoffka.net/uploads/posts/2009-12/1261623653_1260757576_rryor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4043" y="-15489"/>
            <a:ext cx="9873239" cy="740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img-fotki.yandex.ru/get/6715/16969765.1a3/0_7f72d_6924da89_orig.pn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2682" y="2327474"/>
            <a:ext cx="4545913" cy="4564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1" descr="http://img1.postila.ru/storage/7616000/7589046/aa467201d07fc13434cb98bad34f67bb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09017" y="0"/>
            <a:ext cx="9873239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952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3" descr="http://www.tusoffka.net/uploads/posts/2009-12/1261623653_1260757576_rryor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4043" y="-15489"/>
            <a:ext cx="9873239" cy="740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492" y="346626"/>
            <a:ext cx="696729" cy="71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839763"/>
            <a:ext cx="912767" cy="93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857250" cy="87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8497" y="127551"/>
            <a:ext cx="918391" cy="93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67338"/>
            <a:ext cx="864096" cy="88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2870" y="346626"/>
            <a:ext cx="670044" cy="68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1484784"/>
            <a:ext cx="857250" cy="87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0265" y="-705"/>
            <a:ext cx="795511" cy="81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22935"/>
            <a:ext cx="42862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1144" y="1484784"/>
            <a:ext cx="710395" cy="72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36762"/>
            <a:ext cx="648072" cy="6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http://sadik10saxarnoi.ucoz.ru/_nw/0/7740603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2915" y="3197198"/>
            <a:ext cx="867518" cy="88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1" descr="http://img1.postila.ru/storage/7616000/7589046/aa467201d07fc13434cb98bad34f67b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4043" y="-9306"/>
            <a:ext cx="9721080" cy="700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663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21</Words>
  <Application>Microsoft Office PowerPoint</Application>
  <PresentationFormat>Экран (4:3)</PresentationFormat>
  <Paragraphs>5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Путешествие снежинки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зиля</cp:lastModifiedBy>
  <cp:revision>16</cp:revision>
  <dcterms:created xsi:type="dcterms:W3CDTF">2016-01-31T13:12:19Z</dcterms:created>
  <dcterms:modified xsi:type="dcterms:W3CDTF">2022-12-01T14:10:29Z</dcterms:modified>
</cp:coreProperties>
</file>