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CDBB9C5-6B6E-427A-9779-D3819475C4B9}" type="datetimeFigureOut">
              <a:rPr lang="ru-RU" smtClean="0"/>
              <a:pPr/>
              <a:t>01.12.2022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D6CFF04-C7F7-4A80-ABF7-5D6490569A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2000">
    <p:wedge/>
    <p:sndAc>
      <p:stSnd>
        <p:snd r:embed="rId1" name="camera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BB9C5-6B6E-427A-9779-D3819475C4B9}" type="datetimeFigureOut">
              <a:rPr lang="ru-RU" smtClean="0"/>
              <a:pPr/>
              <a:t>01.12.2022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CFF04-C7F7-4A80-ABF7-5D6490569A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2000">
    <p:wedge/>
    <p:sndAc>
      <p:stSnd>
        <p:snd r:embed="rId1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BB9C5-6B6E-427A-9779-D3819475C4B9}" type="datetimeFigureOut">
              <a:rPr lang="ru-RU" smtClean="0"/>
              <a:pPr/>
              <a:t>01.12.2022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CFF04-C7F7-4A80-ABF7-5D6490569A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2000">
    <p:wedge/>
    <p:sndAc>
      <p:stSnd>
        <p:snd r:embed="rId1" name="camera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BB9C5-6B6E-427A-9779-D3819475C4B9}" type="datetimeFigureOut">
              <a:rPr lang="ru-RU" smtClean="0"/>
              <a:pPr/>
              <a:t>01.12.2022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CFF04-C7F7-4A80-ABF7-5D6490569A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2000">
    <p:wedge/>
    <p:sndAc>
      <p:stSnd>
        <p:snd r:embed="rId1" name="camera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BB9C5-6B6E-427A-9779-D3819475C4B9}" type="datetimeFigureOut">
              <a:rPr lang="ru-RU" smtClean="0"/>
              <a:pPr/>
              <a:t>01.12.2022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CFF04-C7F7-4A80-ABF7-5D6490569A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2000">
    <p:wedge/>
    <p:sndAc>
      <p:stSnd>
        <p:snd r:embed="rId1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BB9C5-6B6E-427A-9779-D3819475C4B9}" type="datetimeFigureOut">
              <a:rPr lang="ru-RU" smtClean="0"/>
              <a:pPr/>
              <a:t>01.12.2022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CFF04-C7F7-4A80-ABF7-5D6490569A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2000">
    <p:wedge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CDBB9C5-6B6E-427A-9779-D3819475C4B9}" type="datetimeFigureOut">
              <a:rPr lang="ru-RU" smtClean="0"/>
              <a:pPr/>
              <a:t>01.12.2022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D6CFF04-C7F7-4A80-ABF7-5D6490569A9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p:transition spd="slow" advClick="0" advTm="2000">
    <p:wedge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CDBB9C5-6B6E-427A-9779-D3819475C4B9}" type="datetimeFigureOut">
              <a:rPr lang="ru-RU" smtClean="0"/>
              <a:pPr/>
              <a:t>01.12.2022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D6CFF04-C7F7-4A80-ABF7-5D6490569A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2000">
    <p:wedge/>
    <p:sndAc>
      <p:stSnd>
        <p:snd r:embed="rId1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BB9C5-6B6E-427A-9779-D3819475C4B9}" type="datetimeFigureOut">
              <a:rPr lang="ru-RU" smtClean="0"/>
              <a:pPr/>
              <a:t>01.12.2022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CFF04-C7F7-4A80-ABF7-5D6490569A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2000">
    <p:wedge/>
    <p:sndAc>
      <p:stSnd>
        <p:snd r:embed="rId1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BB9C5-6B6E-427A-9779-D3819475C4B9}" type="datetimeFigureOut">
              <a:rPr lang="ru-RU" smtClean="0"/>
              <a:pPr/>
              <a:t>01.12.2022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CFF04-C7F7-4A80-ABF7-5D6490569A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2000">
    <p:wedge/>
    <p:sndAc>
      <p:stSnd>
        <p:snd r:embed="rId1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BB9C5-6B6E-427A-9779-D3819475C4B9}" type="datetimeFigureOut">
              <a:rPr lang="ru-RU" smtClean="0"/>
              <a:pPr/>
              <a:t>01.12.2022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CFF04-C7F7-4A80-ABF7-5D6490569A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2000">
    <p:wedge/>
    <p:sndAc>
      <p:stSnd>
        <p:snd r:embed="rId1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CDBB9C5-6B6E-427A-9779-D3819475C4B9}" type="datetimeFigureOut">
              <a:rPr lang="ru-RU" smtClean="0"/>
              <a:pPr/>
              <a:t>01.12.2022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D6CFF04-C7F7-4A80-ABF7-5D6490569A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2000">
    <p:wedge/>
    <p:sndAc>
      <p:stSnd>
        <p:snd r:embed="rId13" name="camera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57200" y="1000109"/>
            <a:ext cx="8458200" cy="2428891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Муниципальный фестиваль творчества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 «Символы России.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 Год культурного наследия народов России»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Номинация «Сердцу милый уголок»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type="subTitle" idx="1"/>
          </p:nvPr>
        </p:nvSpPr>
        <p:spPr>
          <a:xfrm>
            <a:off x="3929058" y="3899938"/>
            <a:ext cx="4929222" cy="2315144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sz="2000" dirty="0" smtClean="0"/>
          </a:p>
          <a:p>
            <a:pPr algn="r"/>
            <a:endParaRPr lang="ru-RU" sz="2000" dirty="0" smtClean="0"/>
          </a:p>
          <a:p>
            <a:pPr algn="r"/>
            <a:endParaRPr lang="ru-RU" sz="2000" dirty="0" smtClean="0"/>
          </a:p>
          <a:p>
            <a:pPr algn="r"/>
            <a:endParaRPr lang="ru-RU" sz="2000" dirty="0" smtClean="0"/>
          </a:p>
          <a:p>
            <a:pPr algn="r"/>
            <a:endParaRPr lang="ru-RU" sz="2000" dirty="0" smtClean="0"/>
          </a:p>
          <a:p>
            <a:pPr algn="r"/>
            <a:endParaRPr lang="ru-RU" sz="2000" dirty="0" smtClean="0"/>
          </a:p>
          <a:p>
            <a:pPr algn="r"/>
            <a:endParaRPr lang="ru-RU" sz="5000" dirty="0" smtClean="0"/>
          </a:p>
          <a:p>
            <a:pPr algn="r"/>
            <a:r>
              <a:rPr lang="ru-RU" sz="8000" dirty="0" smtClean="0">
                <a:latin typeface="Arial Black" pitchFamily="34" charset="0"/>
              </a:rPr>
              <a:t>МБОУ «СОШ №4 им.С.П.Королева»</a:t>
            </a:r>
          </a:p>
          <a:p>
            <a:pPr algn="r"/>
            <a:r>
              <a:rPr lang="ru-RU" sz="8000" dirty="0" smtClean="0">
                <a:latin typeface="Arial Black" pitchFamily="34" charset="0"/>
              </a:rPr>
              <a:t>2-б класс</a:t>
            </a:r>
          </a:p>
          <a:p>
            <a:pPr algn="r"/>
            <a:r>
              <a:rPr lang="ru-RU" sz="8000" dirty="0" smtClean="0">
                <a:latin typeface="Arial Black" pitchFamily="34" charset="0"/>
              </a:rPr>
              <a:t>Учитель: Снегирева О.В.</a:t>
            </a:r>
            <a:endParaRPr lang="ru-RU" sz="80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 advClick="0" advTm="2000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352568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О себе:  Школа</a:t>
            </a:r>
            <a:r>
              <a:rPr lang="ru-RU" sz="2400" dirty="0" smtClean="0"/>
              <a:t> имени академика Сергея Павловича Королёва. 1200 обучающихся. </a:t>
            </a:r>
            <a:endParaRPr lang="ru-RU" sz="2400" dirty="0"/>
          </a:p>
        </p:txBody>
      </p:sp>
      <p:pic>
        <p:nvPicPr>
          <p:cNvPr id="6" name="Содержимое 5" descr="P1080708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928662" y="2249488"/>
            <a:ext cx="7286676" cy="4324350"/>
          </a:xfrm>
        </p:spPr>
      </p:pic>
    </p:spTree>
  </p:cSld>
  <p:clrMapOvr>
    <a:masterClrMapping/>
  </p:clrMapOvr>
  <p:transition spd="slow" advClick="0" advTm="2000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214446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Православные </a:t>
            </a:r>
            <a:r>
              <a:rPr lang="ru-RU" sz="2800" b="1" dirty="0" smtClean="0"/>
              <a:t>храмы</a:t>
            </a:r>
            <a:r>
              <a:rPr lang="ru-RU" sz="2800" dirty="0" smtClean="0"/>
              <a:t> в </a:t>
            </a:r>
            <a:r>
              <a:rPr lang="ru-RU" sz="2800" b="1" dirty="0" smtClean="0"/>
              <a:t>Энгельсе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В </a:t>
            </a:r>
            <a:r>
              <a:rPr lang="ru-RU" sz="2800" b="1" dirty="0" smtClean="0"/>
              <a:t>Энгельсе</a:t>
            </a:r>
            <a:r>
              <a:rPr lang="ru-RU" sz="2800" dirty="0" smtClean="0"/>
              <a:t>  45 православных </a:t>
            </a:r>
            <a:r>
              <a:rPr lang="ru-RU" sz="2800" b="1" dirty="0" smtClean="0"/>
              <a:t>храмов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P1080714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714348" y="1928802"/>
            <a:ext cx="8001056" cy="4645036"/>
          </a:xfrm>
        </p:spPr>
      </p:pic>
    </p:spTree>
  </p:cSld>
  <p:clrMapOvr>
    <a:masterClrMapping/>
  </p:clrMapOvr>
  <p:transition spd="slow" advClick="0" advTm="2000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42400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Городской</a:t>
            </a:r>
            <a:r>
              <a:rPr lang="ru-RU" sz="2000" dirty="0" smtClean="0"/>
              <a:t> </a:t>
            </a:r>
            <a:r>
              <a:rPr lang="ru-RU" sz="2000" b="1" dirty="0" smtClean="0"/>
              <a:t>парк</a:t>
            </a:r>
            <a:r>
              <a:rPr lang="ru-RU" sz="2000" dirty="0" smtClean="0"/>
              <a:t> в </a:t>
            </a:r>
            <a:r>
              <a:rPr lang="ru-RU" sz="2000" b="1" dirty="0" smtClean="0"/>
              <a:t>городе</a:t>
            </a:r>
            <a:r>
              <a:rPr lang="ru-RU" sz="2000" dirty="0" smtClean="0"/>
              <a:t> </a:t>
            </a:r>
            <a:r>
              <a:rPr lang="ru-RU" sz="2000" b="1" dirty="0" smtClean="0"/>
              <a:t>Энгельс</a:t>
            </a:r>
            <a:r>
              <a:rPr lang="ru-RU" sz="2000" dirty="0" smtClean="0"/>
              <a:t> – это благоустроенная территория с различным аттракционами, кафе, мороженым и сладкой ватой.</a:t>
            </a:r>
            <a:endParaRPr lang="ru-RU" sz="2000" dirty="0"/>
          </a:p>
        </p:txBody>
      </p:sp>
      <p:pic>
        <p:nvPicPr>
          <p:cNvPr id="4" name="Содержимое 3" descr="P1080710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857224" y="2071678"/>
            <a:ext cx="7215238" cy="4502160"/>
          </a:xfrm>
        </p:spPr>
      </p:pic>
    </p:spTree>
  </p:cSld>
  <p:clrMapOvr>
    <a:masterClrMapping/>
  </p:clrMapOvr>
  <p:transition spd="slow" advClick="0" advTm="2000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495444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Мой</a:t>
            </a:r>
            <a:r>
              <a:rPr lang="ru-RU" sz="2000" dirty="0" smtClean="0"/>
              <a:t> </a:t>
            </a:r>
            <a:r>
              <a:rPr lang="ru-RU" sz="2000" b="1" dirty="0" smtClean="0"/>
              <a:t>любимый</a:t>
            </a:r>
            <a:r>
              <a:rPr lang="ru-RU" sz="2000" dirty="0" smtClean="0"/>
              <a:t> </a:t>
            </a:r>
            <a:r>
              <a:rPr lang="ru-RU" sz="2000" b="1" dirty="0" smtClean="0"/>
              <a:t>город</a:t>
            </a:r>
            <a:r>
              <a:rPr lang="ru-RU" sz="2000" dirty="0" smtClean="0"/>
              <a:t>. У каждого человека есть свой </a:t>
            </a:r>
            <a:r>
              <a:rPr lang="ru-RU" sz="2000" b="1" dirty="0" smtClean="0"/>
              <a:t>любимый</a:t>
            </a:r>
            <a:r>
              <a:rPr lang="ru-RU" sz="2000" dirty="0" smtClean="0"/>
              <a:t> </a:t>
            </a:r>
            <a:r>
              <a:rPr lang="ru-RU" sz="2000" b="1" dirty="0" smtClean="0"/>
              <a:t>город</a:t>
            </a:r>
            <a:r>
              <a:rPr lang="ru-RU" sz="2000" dirty="0" smtClean="0"/>
              <a:t>. Чаще всего </a:t>
            </a:r>
            <a:r>
              <a:rPr lang="ru-RU" sz="2000" b="1" dirty="0" smtClean="0"/>
              <a:t>любимым</a:t>
            </a:r>
            <a:r>
              <a:rPr lang="ru-RU" sz="2000" dirty="0" smtClean="0"/>
              <a:t> называют тот </a:t>
            </a:r>
            <a:r>
              <a:rPr lang="ru-RU" sz="2000" b="1" dirty="0" smtClean="0"/>
              <a:t>город</a:t>
            </a:r>
            <a:r>
              <a:rPr lang="ru-RU" sz="2000" dirty="0" smtClean="0"/>
              <a:t>, где промчалось детство человека, ведь именно с детством связаны самые дорогие сердцу воспоминания. </a:t>
            </a:r>
            <a:r>
              <a:rPr lang="ru-RU" sz="2000" b="1" dirty="0" smtClean="0"/>
              <a:t>Любимый</a:t>
            </a:r>
            <a:r>
              <a:rPr lang="ru-RU" sz="2000" dirty="0" smtClean="0"/>
              <a:t> </a:t>
            </a:r>
            <a:r>
              <a:rPr lang="ru-RU" sz="2000" b="1" dirty="0" smtClean="0"/>
              <a:t>город</a:t>
            </a:r>
            <a:r>
              <a:rPr lang="ru-RU" sz="2000" dirty="0" smtClean="0"/>
              <a:t>…</a:t>
            </a:r>
            <a:endParaRPr lang="ru-RU" sz="2000" dirty="0"/>
          </a:p>
        </p:txBody>
      </p:sp>
      <p:pic>
        <p:nvPicPr>
          <p:cNvPr id="4" name="Содержимое 3" descr="P1080719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000100" y="2249488"/>
            <a:ext cx="7072362" cy="4394222"/>
          </a:xfrm>
        </p:spPr>
      </p:pic>
    </p:spTree>
  </p:cSld>
  <p:clrMapOvr>
    <a:masterClrMapping/>
  </p:clrMapOvr>
  <p:transition spd="slow" advClick="0" advTm="2000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357702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  <p:transition spd="slow" advClick="0" advTm="2000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715040"/>
          </a:xfrm>
        </p:spPr>
        <p:txBody>
          <a:bodyPr>
            <a:normAutofit fontScale="90000"/>
          </a:bodyPr>
          <a:lstStyle/>
          <a:p>
            <a:pPr marL="457200" indent="-457200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2- б класс</a:t>
            </a:r>
            <a:br>
              <a:rPr lang="ru-RU" sz="2800" dirty="0" smtClean="0"/>
            </a:br>
            <a:r>
              <a:rPr lang="ru-RU" sz="2800" dirty="0" smtClean="0"/>
              <a:t>1.Кочеткова Кристина</a:t>
            </a:r>
            <a:br>
              <a:rPr lang="ru-RU" sz="2800" dirty="0" smtClean="0"/>
            </a:br>
            <a:r>
              <a:rPr lang="ru-RU" sz="2800" dirty="0" smtClean="0"/>
              <a:t>2.Инькова Виктория</a:t>
            </a:r>
            <a:br>
              <a:rPr lang="ru-RU" sz="2800" dirty="0" smtClean="0"/>
            </a:br>
            <a:r>
              <a:rPr lang="ru-RU" sz="2800" dirty="0" smtClean="0"/>
              <a:t>3.Ермолаев Альберт</a:t>
            </a:r>
            <a:br>
              <a:rPr lang="ru-RU" sz="2800" dirty="0" smtClean="0"/>
            </a:br>
            <a:r>
              <a:rPr lang="ru-RU" sz="2800" dirty="0" smtClean="0"/>
              <a:t>4.Краснопрошина Софья</a:t>
            </a:r>
            <a:br>
              <a:rPr lang="ru-RU" sz="2800" dirty="0" smtClean="0"/>
            </a:br>
            <a:r>
              <a:rPr lang="ru-RU" sz="2800" dirty="0" smtClean="0"/>
              <a:t>5.Кочетков Кирилл</a:t>
            </a:r>
            <a:br>
              <a:rPr lang="ru-RU" sz="2800" dirty="0" smtClean="0"/>
            </a:br>
            <a:r>
              <a:rPr lang="ru-RU" sz="2800" dirty="0" smtClean="0"/>
              <a:t>6.Белякова Арина</a:t>
            </a:r>
            <a:br>
              <a:rPr lang="ru-RU" sz="2800" dirty="0" smtClean="0"/>
            </a:br>
            <a:r>
              <a:rPr lang="ru-RU" sz="2800" dirty="0" smtClean="0"/>
              <a:t>7. </a:t>
            </a:r>
            <a:r>
              <a:rPr lang="ru-RU" sz="2800" dirty="0" err="1" smtClean="0"/>
              <a:t>Боронин</a:t>
            </a:r>
            <a:r>
              <a:rPr lang="ru-RU" sz="2800" dirty="0" smtClean="0"/>
              <a:t> </a:t>
            </a:r>
            <a:r>
              <a:rPr lang="ru-RU" sz="2800" dirty="0" err="1" smtClean="0"/>
              <a:t>Демид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8. Спиридонов Матвей</a:t>
            </a:r>
            <a:br>
              <a:rPr lang="ru-RU" sz="2800" dirty="0" smtClean="0"/>
            </a:br>
            <a:r>
              <a:rPr lang="ru-RU" sz="2800" dirty="0" smtClean="0"/>
              <a:t>9. </a:t>
            </a:r>
            <a:r>
              <a:rPr lang="ru-RU" sz="2800" dirty="0" err="1" smtClean="0"/>
              <a:t>Казейкин</a:t>
            </a:r>
            <a:r>
              <a:rPr lang="ru-RU" sz="2800" dirty="0" smtClean="0"/>
              <a:t> Тимофей</a:t>
            </a:r>
            <a:br>
              <a:rPr lang="ru-RU" sz="2800" dirty="0" smtClean="0"/>
            </a:br>
            <a:r>
              <a:rPr lang="ru-RU" sz="2800" dirty="0" smtClean="0"/>
              <a:t>10.Соколец Дарья</a:t>
            </a:r>
            <a:br>
              <a:rPr lang="ru-RU" sz="2800" dirty="0" smtClean="0"/>
            </a:br>
            <a:r>
              <a:rPr lang="ru-RU" sz="2800" dirty="0" smtClean="0"/>
              <a:t>11.Борисов Илья</a:t>
            </a:r>
            <a:br>
              <a:rPr lang="ru-RU" sz="28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ransition spd="slow" advClick="0" advTm="2000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Какой прекрасный город, в котором я живу,</a:t>
            </a:r>
            <a:br>
              <a:rPr lang="ru-RU" sz="2800" dirty="0" smtClean="0"/>
            </a:br>
            <a:r>
              <a:rPr lang="ru-RU" sz="2800" dirty="0" smtClean="0"/>
              <a:t>Он под названием – Энгельс,  и я его люблю!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6" name="Содержимое 5" descr="P1080700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689100" y="2249488"/>
            <a:ext cx="5765800" cy="4324350"/>
          </a:xfrm>
        </p:spPr>
      </p:pic>
    </p:spTree>
  </p:cSld>
  <p:clrMapOvr>
    <a:masterClrMapping/>
  </p:clrMapOvr>
  <p:transition spd="slow" advClick="0" advTm="2000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«</a:t>
            </a:r>
            <a:r>
              <a:rPr lang="ru-RU" sz="2000" dirty="0" smtClean="0"/>
              <a:t>На нашей земле героев не счесть. И каждому место в истории есть</a:t>
            </a:r>
            <a:br>
              <a:rPr lang="ru-RU" sz="2000" dirty="0" smtClean="0"/>
            </a:br>
            <a:r>
              <a:rPr lang="ru-RU" sz="2000" dirty="0" smtClean="0"/>
              <a:t>Средь них был и будет Гагарин – герой. Гордится им наша родная земля .</a:t>
            </a:r>
            <a:br>
              <a:rPr lang="ru-RU" sz="2000" dirty="0" smtClean="0"/>
            </a:br>
            <a:r>
              <a:rPr lang="ru-RU" sz="2000" dirty="0" smtClean="0"/>
              <a:t>И стела взлетела собою маня.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P1080707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642910" y="2249488"/>
            <a:ext cx="8001056" cy="4324350"/>
          </a:xfrm>
        </p:spPr>
      </p:pic>
    </p:spTree>
  </p:cSld>
  <p:clrMapOvr>
    <a:masterClrMapping/>
  </p:clrMapOvr>
  <p:transition spd="slow" advClick="0" advTm="2000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Военно-исторический </a:t>
            </a:r>
            <a:r>
              <a:rPr lang="ru-RU" sz="2800" b="1" dirty="0" smtClean="0"/>
              <a:t>парк</a:t>
            </a:r>
            <a:r>
              <a:rPr lang="ru-RU" sz="2800" dirty="0" smtClean="0"/>
              <a:t> вооружения и военной техники под открытым небом </a:t>
            </a:r>
            <a:r>
              <a:rPr lang="ru-RU" sz="2800" b="1" dirty="0" smtClean="0"/>
              <a:t>Патриот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0" name="Содержимое 9" descr="P1080695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689100" y="2249488"/>
            <a:ext cx="5765800" cy="4324350"/>
          </a:xfrm>
        </p:spPr>
      </p:pic>
    </p:spTree>
  </p:cSld>
  <p:clrMapOvr>
    <a:masterClrMapping/>
  </p:clrMapOvr>
  <p:transition spd="slow" advClick="0" advTm="2000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424006"/>
          </a:xfrm>
        </p:spPr>
        <p:txBody>
          <a:bodyPr>
            <a:noAutofit/>
          </a:bodyPr>
          <a:lstStyle/>
          <a:p>
            <a:r>
              <a:rPr lang="ru-RU" sz="2400" dirty="0" smtClean="0"/>
              <a:t>Жители и гости города смогут увидеть уникальную экспозицию военной техники, представленную как современными экспонатами, так и образцами Великой Отечественной войны 1941-1945гг.</a:t>
            </a:r>
            <a:endParaRPr lang="ru-RU" sz="2400" dirty="0"/>
          </a:p>
        </p:txBody>
      </p:sp>
      <p:pic>
        <p:nvPicPr>
          <p:cNvPr id="6" name="Содержимое 5" descr="P1080699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642910" y="2249488"/>
            <a:ext cx="7715304" cy="4324350"/>
          </a:xfrm>
        </p:spPr>
      </p:pic>
    </p:spTree>
  </p:cSld>
  <p:clrMapOvr>
    <a:masterClrMapping/>
  </p:clrMapOvr>
  <p:transition spd="slow" advClick="0" advTm="2000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49544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Сегодняшняя «Покровская слобода» - это многоотраслевой город со своей инфраструктурой и многотысячным населением, увековечивая историю своего края в гербе и символе города - </a:t>
            </a:r>
            <a:r>
              <a:rPr lang="ru-RU" sz="2000" b="1" dirty="0" smtClean="0"/>
              <a:t>бык</a:t>
            </a:r>
            <a:r>
              <a:rPr lang="ru-RU" sz="2000" dirty="0" smtClean="0"/>
              <a:t> с чашей эльтонской </a:t>
            </a:r>
            <a:r>
              <a:rPr lang="ru-RU" sz="2000" b="1" dirty="0" smtClean="0"/>
              <a:t>соли</a:t>
            </a:r>
            <a:r>
              <a:rPr lang="ru-RU" sz="2000" dirty="0" smtClean="0"/>
              <a:t> на спине.</a:t>
            </a:r>
            <a:endParaRPr lang="ru-RU" sz="2000" dirty="0"/>
          </a:p>
        </p:txBody>
      </p:sp>
      <p:pic>
        <p:nvPicPr>
          <p:cNvPr id="4" name="Содержимое 3" descr="P1080702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714348" y="2214554"/>
            <a:ext cx="7597808" cy="4324350"/>
          </a:xfrm>
        </p:spPr>
      </p:pic>
    </p:spTree>
  </p:cSld>
  <p:clrMapOvr>
    <a:masterClrMapping/>
  </p:clrMapOvr>
  <p:transition spd="slow" advClick="0" advTm="2000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495444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Саратовский</a:t>
            </a:r>
            <a:r>
              <a:rPr lang="ru-RU" sz="2000" dirty="0" smtClean="0"/>
              <a:t> автомобильный </a:t>
            </a:r>
            <a:r>
              <a:rPr lang="ru-RU" sz="2000" b="1" dirty="0" smtClean="0"/>
              <a:t>мост</a:t>
            </a:r>
            <a:r>
              <a:rPr lang="ru-RU" sz="2000" dirty="0" smtClean="0"/>
              <a:t> соединяет два города – </a:t>
            </a:r>
            <a:r>
              <a:rPr lang="ru-RU" sz="2000" b="1" dirty="0" smtClean="0"/>
              <a:t>Энгельс</a:t>
            </a:r>
            <a:r>
              <a:rPr lang="ru-RU" sz="2000" dirty="0" smtClean="0"/>
              <a:t> и </a:t>
            </a:r>
            <a:r>
              <a:rPr lang="ru-RU" sz="2000" b="1" dirty="0" smtClean="0"/>
              <a:t>Саратов</a:t>
            </a:r>
            <a:r>
              <a:rPr lang="ru-RU" sz="2000" dirty="0" smtClean="0"/>
              <a:t>, которые расположены на левом и правом берегу Волги. </a:t>
            </a:r>
            <a:r>
              <a:rPr lang="ru-RU" sz="2000" b="1" dirty="0" smtClean="0"/>
              <a:t>Саратовский</a:t>
            </a:r>
            <a:r>
              <a:rPr lang="ru-RU" sz="2000" dirty="0" smtClean="0"/>
              <a:t> </a:t>
            </a:r>
            <a:r>
              <a:rPr lang="ru-RU" sz="2000" b="1" dirty="0" smtClean="0"/>
              <a:t>мост</a:t>
            </a:r>
            <a:r>
              <a:rPr lang="ru-RU" sz="2000" dirty="0" smtClean="0"/>
              <a:t> стал самым длинным в Европе на момент его открытия.</a:t>
            </a:r>
            <a:endParaRPr lang="ru-RU" sz="2000" dirty="0"/>
          </a:p>
        </p:txBody>
      </p:sp>
      <p:pic>
        <p:nvPicPr>
          <p:cNvPr id="4" name="Содержимое 3" descr="P108071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785786" y="2249488"/>
            <a:ext cx="7358114" cy="4324350"/>
          </a:xfrm>
        </p:spPr>
      </p:pic>
    </p:spTree>
  </p:cSld>
  <p:clrMapOvr>
    <a:masterClrMapping/>
  </p:clrMapOvr>
  <p:transition spd="slow" advClick="0" advTm="2000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352568"/>
          </a:xfrm>
        </p:spPr>
        <p:txBody>
          <a:bodyPr>
            <a:noAutofit/>
          </a:bodyPr>
          <a:lstStyle/>
          <a:p>
            <a:r>
              <a:rPr lang="ru-RU" sz="2400" dirty="0" smtClean="0"/>
              <a:t>Красота, изыск и великолепие – это далеко </a:t>
            </a:r>
            <a:br>
              <a:rPr lang="ru-RU" sz="2400" dirty="0" smtClean="0"/>
            </a:br>
            <a:r>
              <a:rPr lang="ru-RU" sz="2400" dirty="0" smtClean="0"/>
              <a:t>не полный перечень эпитетов абсолютно нового </a:t>
            </a:r>
            <a:r>
              <a:rPr lang="ru-RU" sz="2400" b="1" dirty="0" smtClean="0"/>
              <a:t>Парк</a:t>
            </a:r>
            <a:r>
              <a:rPr lang="ru-RU" sz="2400" dirty="0" smtClean="0"/>
              <a:t> </a:t>
            </a:r>
            <a:r>
              <a:rPr lang="ru-RU" sz="2400" b="1" dirty="0" smtClean="0"/>
              <a:t>Отеля</a:t>
            </a:r>
            <a:r>
              <a:rPr lang="ru-RU" sz="2400" dirty="0" smtClean="0"/>
              <a:t> Новый Век в </a:t>
            </a:r>
            <a:r>
              <a:rPr lang="ru-RU" sz="2400" b="1" dirty="0" smtClean="0"/>
              <a:t>Энгельсе</a:t>
            </a:r>
            <a:r>
              <a:rPr lang="ru-RU" sz="2400" dirty="0" smtClean="0"/>
              <a:t>. </a:t>
            </a:r>
            <a:endParaRPr lang="ru-RU" sz="2400" dirty="0"/>
          </a:p>
        </p:txBody>
      </p:sp>
      <p:pic>
        <p:nvPicPr>
          <p:cNvPr id="10" name="Содержимое 9" descr="P1080713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857224" y="2249488"/>
            <a:ext cx="7286676" cy="4324350"/>
          </a:xfrm>
        </p:spPr>
      </p:pic>
    </p:spTree>
  </p:cSld>
  <p:clrMapOvr>
    <a:masterClrMapping/>
  </p:clrMapOvr>
  <p:transition spd="slow" advClick="0" advTm="2000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55</TotalTime>
  <Words>111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Городская</vt:lpstr>
      <vt:lpstr>Муниципальный фестиваль творчества   «Символы России.  Год культурного наследия народов России» Номинация «Сердцу милый уголок»</vt:lpstr>
      <vt:lpstr> 2- б класс 1.Кочеткова Кристина 2.Инькова Виктория 3.Ермолаев Альберт 4.Краснопрошина Софья 5.Кочетков Кирилл 6.Белякова Арина 7. Боронин Демид 8. Спиридонов Матвей 9. Казейкин Тимофей 10.Соколец Дарья 11.Борисов Илья     </vt:lpstr>
      <vt:lpstr>Какой прекрасный город, в котором я живу, Он под названием – Энгельс,  и я его люблю! </vt:lpstr>
      <vt:lpstr>«На нашей земле героев не счесть. И каждому место в истории есть Средь них был и будет Гагарин – герой. Гордится им наша родная земля . И стела взлетела собою маня. </vt:lpstr>
      <vt:lpstr>Военно-исторический парк вооружения и военной техники под открытым небом Патриот.</vt:lpstr>
      <vt:lpstr>Жители и гости города смогут увидеть уникальную экспозицию военной техники, представленную как современными экспонатами, так и образцами Великой Отечественной войны 1941-1945гг.</vt:lpstr>
      <vt:lpstr>Сегодняшняя «Покровская слобода» - это многоотраслевой город со своей инфраструктурой и многотысячным населением, увековечивая историю своего края в гербе и символе города - бык с чашей эльтонской соли на спине.</vt:lpstr>
      <vt:lpstr>Саратовский автомобильный мост соединяет два города – Энгельс и Саратов, которые расположены на левом и правом берегу Волги. Саратовский мост стал самым длинным в Европе на момент его открытия.</vt:lpstr>
      <vt:lpstr>Красота, изыск и великолепие – это далеко  не полный перечень эпитетов абсолютно нового Парк Отеля Новый Век в Энгельсе. </vt:lpstr>
      <vt:lpstr>О себе:  Школа имени академика Сергея Павловича Королёва. 1200 обучающихся. </vt:lpstr>
      <vt:lpstr>Православные храмы в Энгельсе В Энгельсе  45 православных храмов </vt:lpstr>
      <vt:lpstr>Городской парк в городе Энгельс – это благоустроенная территория с различным аттракционами, кафе, мороженым и сладкой ватой.</vt:lpstr>
      <vt:lpstr>Мой любимый город. У каждого человека есть свой любимый город. Чаще всего любимым называют тот город, где промчалось детство человека, ведь именно с детством связаны самые дорогие сердцу воспоминания. Любимый город…</vt:lpstr>
      <vt:lpstr>Спасибо за внимание!</vt:lpstr>
    </vt:vector>
  </TitlesOfParts>
  <Company>Ivanovo-2012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Муниципальный фестиваль творчества   «Символы России. Год культурного наследия народов России» Номинация «Сердцу милый уголок»</dc:title>
  <dc:creator>АЛЕКСАНДР</dc:creator>
  <cp:lastModifiedBy>АЛЕКСАНДР</cp:lastModifiedBy>
  <cp:revision>6</cp:revision>
  <dcterms:created xsi:type="dcterms:W3CDTF">2022-12-01T18:57:13Z</dcterms:created>
  <dcterms:modified xsi:type="dcterms:W3CDTF">2022-12-01T20:28:51Z</dcterms:modified>
</cp:coreProperties>
</file>