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64" r:id="rId15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Рисунок 7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Рисунок 7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3.11.17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39619F7-7082-486A-BFDF-DFF3B26D979D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структурыОбразец текста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Четвертый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3.11.17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844F7B3-BC2F-45EA-9A98-A6EC29FE479A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240" cy="1142640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Муниципальное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казеннное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дошкольное  образовательное  учреждение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 Детский  сад №5 «Ромашка».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857356" y="1714488"/>
            <a:ext cx="5686425" cy="1757363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«Русская  матрешка»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857224" y="3357562"/>
            <a:ext cx="4286250" cy="2000250"/>
          </a:xfrm>
        </p:spPr>
        <p:txBody>
          <a:bodyPr/>
          <a:lstStyle/>
          <a:p>
            <a:r>
              <a:rPr lang="ru-RU" b="1" dirty="0"/>
              <a:t>Разработчики:</a:t>
            </a:r>
            <a:r>
              <a:rPr lang="ru-RU" dirty="0"/>
              <a:t> воспитатель</a:t>
            </a:r>
          </a:p>
          <a:p>
            <a:r>
              <a:rPr lang="ru-RU" dirty="0"/>
              <a:t>Первой  квалификационной  категории</a:t>
            </a:r>
          </a:p>
          <a:p>
            <a:r>
              <a:rPr lang="ru-RU" dirty="0"/>
              <a:t>Новикова  Татьяна  Васильевна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Ноговицина  Татьяна  Николаевна</a:t>
            </a:r>
          </a:p>
          <a:p>
            <a:r>
              <a:rPr lang="ru-RU" dirty="0"/>
              <a:t>Воспитатель  высшей  категории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8229240" cy="114264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143380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3.Дидактические  игры: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«Собери  матрешку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«Найди тень от матрешки», «Путешествие матрешек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«Один-много», «Домик для матрешки»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«Построй  ряд  с  закрытыми  глазами».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«Эти  удивительные  узоры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тд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000232" y="214290"/>
            <a:ext cx="6072230" cy="4000528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b="1" dirty="0" smtClean="0"/>
              <a:t>  Итог  </a:t>
            </a:r>
            <a:r>
              <a:rPr lang="ru-RU" b="1" dirty="0"/>
              <a:t>проекта.</a:t>
            </a:r>
            <a:endParaRPr lang="ru-RU" dirty="0"/>
          </a:p>
          <a:p>
            <a:pPr algn="l"/>
            <a:r>
              <a:rPr lang="ru-RU" dirty="0" smtClean="0"/>
              <a:t>  1.Оформить  </a:t>
            </a:r>
            <a:r>
              <a:rPr lang="ru-RU" dirty="0" err="1"/>
              <a:t>лэпбук</a:t>
            </a:r>
            <a:r>
              <a:rPr lang="ru-RU" dirty="0"/>
              <a:t>  о  матрешках</a:t>
            </a:r>
          </a:p>
          <a:p>
            <a:pPr algn="l"/>
            <a:r>
              <a:rPr lang="ru-RU" dirty="0" smtClean="0"/>
              <a:t>  2.Выставка</a:t>
            </a:r>
            <a:r>
              <a:rPr lang="ru-RU" dirty="0"/>
              <a:t>: «Семейная  матрешка».</a:t>
            </a:r>
          </a:p>
          <a:p>
            <a:pPr algn="l"/>
            <a:r>
              <a:rPr lang="ru-RU" dirty="0" smtClean="0"/>
              <a:t>  3.Открытое </a:t>
            </a:r>
            <a:r>
              <a:rPr lang="ru-RU" dirty="0"/>
              <a:t>НОД : «Русская  народная  игрушка – </a:t>
            </a:r>
            <a:r>
              <a:rPr lang="ru-RU" dirty="0" smtClean="0"/>
              <a:t>                                  </a:t>
            </a:r>
            <a:r>
              <a:rPr lang="ru-RU" dirty="0" err="1" smtClean="0"/>
              <a:t>Матешка</a:t>
            </a:r>
            <a:r>
              <a:rPr lang="ru-RU" dirty="0"/>
              <a:t>».</a:t>
            </a:r>
          </a:p>
          <a:p>
            <a:pPr algn="l"/>
            <a:r>
              <a:rPr lang="ru-RU" dirty="0" smtClean="0"/>
              <a:t>  4.Презентация  </a:t>
            </a:r>
            <a:r>
              <a:rPr lang="ru-RU" dirty="0"/>
              <a:t>проекта: «Русская  матрешка</a:t>
            </a:r>
            <a:r>
              <a:rPr lang="ru-RU" dirty="0" smtClean="0"/>
              <a:t>».</a:t>
            </a:r>
            <a:endParaRPr lang="ru-RU" dirty="0"/>
          </a:p>
          <a:p>
            <a:pPr algn="l"/>
            <a:r>
              <a:rPr lang="ru-RU" b="1" dirty="0" smtClean="0"/>
              <a:t>   Результативность</a:t>
            </a:r>
            <a:r>
              <a:rPr lang="ru-RU" b="1" dirty="0"/>
              <a:t>:</a:t>
            </a:r>
            <a:endParaRPr lang="ru-RU" dirty="0"/>
          </a:p>
          <a:p>
            <a:pPr algn="l"/>
            <a:r>
              <a:rPr lang="ru-RU" dirty="0" smtClean="0"/>
              <a:t>  В  </a:t>
            </a:r>
            <a:r>
              <a:rPr lang="ru-RU" dirty="0"/>
              <a:t>результате  работы  над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проектом</a:t>
            </a:r>
            <a:r>
              <a:rPr lang="ru-RU" dirty="0"/>
              <a:t>  выявлено  </a:t>
            </a:r>
            <a:r>
              <a:rPr lang="ru-RU" dirty="0" smtClean="0"/>
              <a:t>        проявление  </a:t>
            </a:r>
            <a:r>
              <a:rPr lang="ru-RU" dirty="0"/>
              <a:t>познавательной  активности  у  детей,  </a:t>
            </a:r>
            <a:r>
              <a:rPr lang="ru-RU" dirty="0" smtClean="0"/>
              <a:t>  развитие  </a:t>
            </a:r>
            <a:r>
              <a:rPr lang="ru-RU" dirty="0"/>
              <a:t>мелкой  моторики,  активизация  словарного  запаса  по  данной  теме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571604" y="214290"/>
            <a:ext cx="7358114" cy="4286280"/>
          </a:xfrm>
          <a:solidFill>
            <a:schemeClr val="bg1"/>
          </a:solidFill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Вывод: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Итак,  в  ходе  проекта  мы  узнали,  что  матрешка  появилась  давно.  Поэтому  и    росписи  матрешек  все  разные.  А  мы  в  группе  нарисовали  своих  матрешек,  сделали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Но  главное  мы  поняли,  что  русские  матрешки  являются  символом  России  и  так  нравится  людям.  Она  несет  в  себе  любовь  и  дружбу.  В  русской  игрушке,  отразились  народные  представления  о  мире,  добре,  красоте.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 поэтому  народная  игрушка – символ  русского  искусства.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maxresdefau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4000504"/>
            <a:ext cx="595400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57158" y="142853"/>
            <a:ext cx="8572560" cy="44012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Актуальность  проекта: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 направлен  на  решение  вопросов  патриотического  воспитания  детей  в  соответствии  с  базовыми  образовательными  программами.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 расширено  за  счет  включения  задач  педагогического  просвещения  родителей,  вовлечение  родителей  в  образовательный  процесс,  повышение  роли  семьи  в  современном  обществе  конкретизации  задач  патриотическому  воспитанию,  использование  программ воспитания  детей  на   традициях  народной  культуры.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Матрешка – самая  известная  русская  игрушка.  Но  мало  кто  знает, откуда  появилась  матрешка.  Появление  матрешек   удивляет – что же  таится  внутри,  какая  она,  самая  маленькая  куколка!  Когда  главный  секрет  открыт,  начинается  игра: какая  фигурка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меньше-больше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выше-ниже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Наша  работа  посвящена  изучению возникновению  матрешки и  использованию  ее.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28596" y="142852"/>
            <a:ext cx="8286776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«Русская  Матрешка».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творческий,  краткосрочный,  коллективный.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дети  младшей  группы.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  реализации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2  недели.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 интерес  к  истории  России,  народному  творчеству  на  примере  русской  национальной  матрешки.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1.Познакомить  детей  с  историей  матрешки,  как  народного  промысла.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 знания  о  матрешке,  о  ее  цветовой  гамме,  развивать  сенсорные  навыки.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2.Развивать  сенсорные  навыки.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3.Освоить  некоторые  художественные  элементы.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4.Огатить  кругозор  детей  об  игрушке  как  образе  материнства,  семьи.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5.Содействовать  развитию  творческих  способностей 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6.Обогащать  словарь 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7.Воспитывать  дружеские  взаимоотношения  между   детьми.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760" y="-214338"/>
            <a:ext cx="8229240" cy="85725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2928934"/>
            <a:ext cx="35004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1.Беседа  воспитателя  о  русской  народной  игрушке  матрешке.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2.НОД: «Откуда  появились  матрешки».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3.НОД: «Такая  разная  матрешка ( о  появлении  первой  матрешки  в  разных  районах  России).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4.НОД «Матрешка- как  символ  семьи».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5.НОД «Беседа  о  липе,  как  о  строительном ( мебель) и  поделочном  материале ( посуда,  игрушки).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6.Сравнение: Матрешки  и  Ванька-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Встанька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7.Изучение  свойств  дерева. Экспериментирование.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760" y="-285776"/>
            <a:ext cx="8229240" cy="114264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2" y="3929066"/>
            <a:ext cx="271464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1.Чтение  стихов  и  загадок  о  матрешке.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2.Составление  творческих  рассказов,  сказок  о  матрешке.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3.Разучивание  стихотворения  Л Некрасовой : «Веселые  матрешки».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4.Зауч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ивани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е  пословиц: «Лес  с  огнем  не  дружит», «Много  леса – не  губи, мало  леса – береги».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760" y="142852"/>
            <a:ext cx="8229240" cy="1142640"/>
          </a:xfrm>
        </p:spPr>
        <p:txBody>
          <a:bodyPr/>
          <a:lstStyle/>
          <a:p>
            <a:pPr algn="ctr"/>
            <a:r>
              <a:rPr lang="ru-RU" sz="4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Хукдожественно-эстетическое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развитие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4572008"/>
            <a:ext cx="34290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Аппликация: «Платочки  для  матрешки».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Рисование: «Сарафан  для  матрешки».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Лепка: «Хоровод  Матрешек».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Рисование: «Наряд  для  матрешки».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Конструирование  из  строительного  материала : «Дома  для  матрешек».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760" y="0"/>
            <a:ext cx="8229240" cy="114264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786190"/>
            <a:ext cx="32861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Пальчиковые  игры, физкультминутки» Веселые матрешки, утренняя зарядка «Матрешка»,</a:t>
            </a:r>
            <a:r>
              <a:rPr lang="ru-RU" b="1" dirty="0" smtClean="0"/>
              <a:t> </a:t>
            </a:r>
            <a:r>
              <a:rPr lang="ru-RU" dirty="0" smtClean="0"/>
              <a:t>Речевая игра с движением «Матрешка, где ты»,</a:t>
            </a:r>
            <a:r>
              <a:rPr lang="ru-RU" b="1" dirty="0" smtClean="0"/>
              <a:t> </a:t>
            </a:r>
            <a:r>
              <a:rPr lang="ru-RU" dirty="0" smtClean="0"/>
              <a:t>Подвижная игра«Беги к матрешке!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760" y="642918"/>
            <a:ext cx="8229240" cy="114264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коммуникативное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357918" y="1000108"/>
            <a:ext cx="278608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1.Рассматривание   изображений  разных  матрешек.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2.Создание  среды  для  реализации  сюжетно – режиссерских  игр:  «Куколки – сестрички».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3.Дидактические  игры: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«Собери  матрешку».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«Построй  ряд  с  закрытыми  глазами».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«Эти  удивительные  узоры».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3.Пальчиковые  игры.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руская матрешка\1643237318_64-phonoteka-org-p-fon-folklornii-dlya-prezentatsii-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8229240" cy="114264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2844" y="4500570"/>
            <a:ext cx="34290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Консультация  для  родителей :»Матрешка  в  жизни  ребенка».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4.Памятка  для  родителей: «Русская  народная  игрушка – матрешка».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622</Words>
  <Application>LibreOffice/5.1.5.2$Linux_X86_64 LibreOffice_project/10m0$Build-2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Муниципальное  казеннное  дошкольное  образовательное  учреждение « Детский  сад №5 «Ромашка». </vt:lpstr>
      <vt:lpstr>Слайд 2</vt:lpstr>
      <vt:lpstr>Слайд 3</vt:lpstr>
      <vt:lpstr> познавательное развитие</vt:lpstr>
      <vt:lpstr>Развитие речи</vt:lpstr>
      <vt:lpstr>Хукдожественно-эстетическое развитие</vt:lpstr>
      <vt:lpstr>Физическое развитие</vt:lpstr>
      <vt:lpstr>Социально – коммуникативное развитие </vt:lpstr>
      <vt:lpstr>Работа с родителями</vt:lpstr>
      <vt:lpstr>Дидактические игры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XXX</dc:creator>
  <dc:description/>
  <cp:lastModifiedBy>User</cp:lastModifiedBy>
  <cp:revision>35</cp:revision>
  <cp:lastPrinted>2017-11-03T20:14:44Z</cp:lastPrinted>
  <dcterms:created xsi:type="dcterms:W3CDTF">2017-04-01T15:54:42Z</dcterms:created>
  <dcterms:modified xsi:type="dcterms:W3CDTF">2022-11-29T10:11:37Z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</Properties>
</file>