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8" r:id="rId2"/>
    <p:sldId id="280" r:id="rId3"/>
    <p:sldId id="257" r:id="rId4"/>
    <p:sldId id="258" r:id="rId5"/>
    <p:sldId id="277" r:id="rId6"/>
    <p:sldId id="260" r:id="rId7"/>
    <p:sldId id="262" r:id="rId8"/>
    <p:sldId id="281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8498"/>
          </a:xfrm>
        </p:spPr>
        <p:txBody>
          <a:bodyPr/>
          <a:lstStyle/>
          <a:p>
            <a:r>
              <a:rPr lang="ru-RU" dirty="0" smtClean="0"/>
              <a:t>Святыня Российской державы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745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94c8e8824c7aab96f5a48905bfa8f404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210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im0-tub-ru.yandex.net/i?id=aaeab9ab745e4e145dda0368770f0a44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img1.liveinternet.ru/images/attach/c/4/79/841/79841269_Krem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img1.liveinternet.ru/images/attach/c/4/79/841/79841269_Krem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img1.liveinternet.ru/images/attach/c/4/79/841/79841269_Krem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https://img1.liveinternet.ru/images/attach/c/4/79/841/79841269_Krem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4" name="Picture 10" descr="http://vneshpol.ru/sites/default/files/styles/730/public/moskvarussia.jpg?itok=mepibU5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99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:\Documents and Settings\%D1%8F\%D0%A0%D0%B0%D0%B1%D0%BE%D1%87%D0%B8%D0%B9 %D1%81%D1%82%D0%BE%D0%BB\5-Australi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Documents and Settings\%D1%8F\%D0%A0%D0%B0%D0%B1%D0%BE%D1%87%D0%B8%D0%B9 %D1%81%D1%82%D0%BE%D0%BB\5-Australi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im0-tub-ru.yandex.net/i?id=a82f4a00fa0f2ed3b64821796de6c384&amp;n=33&amp;w=225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85728"/>
            <a:ext cx="2428892" cy="2000264"/>
          </a:xfrm>
          <a:prstGeom prst="rect">
            <a:avLst/>
          </a:prstGeom>
          <a:noFill/>
        </p:spPr>
      </p:pic>
      <p:sp>
        <p:nvSpPr>
          <p:cNvPr id="1032" name="AutoShape 8" descr="Гуйян, Китай-город — стоковое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Гуйян, Китай-город — стоковое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Гуйян, Китай-город — стоковое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Санья фото #318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Санья фото #318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C:\Documents and Settings\%D1%8F\%D0%A0%D0%B0%D0%B1%D0%BE%D1%87%D0%B8%D0%B9 %D1%81%D1%82%D0%BE%D0%BB\31752-200x2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C:\Documents and Settings\%D1%8F\%D0%A0%D0%B0%D0%B1%D0%BE%D1%87%D0%B8%D0%B9 %D1%81%D1%82%D0%BE%D0%BB\31752-200x2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5" name="Picture 21" descr="C:\Documents and Settings\я\Рабочий стол\31752-200x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7166"/>
            <a:ext cx="3381375" cy="1905000"/>
          </a:xfrm>
          <a:prstGeom prst="rect">
            <a:avLst/>
          </a:prstGeom>
          <a:noFill/>
        </p:spPr>
      </p:pic>
      <p:sp>
        <p:nvSpPr>
          <p:cNvPr id="1047" name="AutoShape 23" descr="Афроамериканская семья — стоковое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9" name="AutoShape 25" descr="Афроамериканская семья — стоковое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1" name="AutoShape 27" descr="https://st.depositphotos.com/1524643/1870/i/950/depositphotos_18700389-stock-photo-african-american-famil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3" name="AutoShape 29" descr="https://st.depositphotos.com/1524643/1870/i/950/depositphotos_18700389-stock-photo-african-american-famil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5" name="Picture 31" descr="http://korysno.pro/wp-content/uploads/2017/08/DD6gyyHXUBAvFa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786058"/>
            <a:ext cx="4714908" cy="3641701"/>
          </a:xfrm>
          <a:prstGeom prst="rect">
            <a:avLst/>
          </a:prstGeom>
          <a:noFill/>
        </p:spPr>
      </p:pic>
      <p:sp>
        <p:nvSpPr>
          <p:cNvPr id="1057" name="AutoShape 33" descr="https://pixmafia.com/uploads/posts/2017-08/1502109409_india_last_week_20170807_000629_0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9" name="Picture 35" descr="https://im0-tub-ru.yandex.net/i?id=82f1bd6b1ad2afac266bd11b6f5d7433&amp;n=33&amp;w=217&amp;h=1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2643182"/>
            <a:ext cx="2066925" cy="1428750"/>
          </a:xfrm>
          <a:prstGeom prst="rect">
            <a:avLst/>
          </a:prstGeom>
          <a:noFill/>
        </p:spPr>
      </p:pic>
      <p:pic>
        <p:nvPicPr>
          <p:cNvPr id="1061" name="Picture 37" descr="http://content.ekhsurvalj.mn/uploads/images/1N3A05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357694"/>
            <a:ext cx="2805947" cy="2000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img2.labirint.ru/books/283858/scrn_big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img2.labirint.ru/books/283858/scrn_big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img2.labirint.ru/books/283858/scrn_big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img2.labirint.ru/books/283858/scrn_big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AutoShape 10" descr="https://img2.labirint.ru/books/283858/scrn_big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0" name="AutoShape 12" descr="https://infokava.com/uploads/posts/2017-07/1499867700_db0e1d3dfcbbf5bddbe791a30245f3f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2" name="AutoShape 14" descr="https://infokava.com/uploads/posts/2017-07/1499867700_db0e1d3dfcbbf5bddbe791a30245f3f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4" name="AutoShape 16" descr="https://infokava.com/uploads/posts/2017-07/1499867700_db0e1d3dfcbbf5bddbe791a30245f3f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6" name="AutoShape 18" descr="https://infokava.com/uploads/posts/2017-07/1499867700_db0e1d3dfcbbf5bddbe791a30245f3f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8" name="AutoShape 20" descr="https://infokava.com/uploads/posts/2017-07/1499867700_db0e1d3dfcbbf5bddbe791a30245f3f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30" name="AutoShape 22" descr="https://infokava.com/uploads/posts/2017-07/1499867700_db0e1d3dfcbbf5bddbe791a30245f3f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32" name="AutoShape 24" descr="https://infokava.com/uploads/posts/2017-07/1499867700_db0e1d3dfcbbf5bddbe791a30245f3f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34" name="AutoShape 26" descr="https://infokava.com/uploads/posts/2017-07/1499867700_db0e1d3dfcbbf5bddbe791a30245f3f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38" name="Picture 30" descr="https://im0-tub-ru.yandex.net/i?id=007ab944d67b1abe05c8227f9471a3f7&amp;n=33&amp;w=242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486"/>
            <a:ext cx="9144000" cy="6828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s://im0-tub-ru.yandex.net/i?id=ba9efab7ccf65309d4d317dacb354f0b&amp;n=33&amp;w=267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358246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герб России</a:t>
            </a:r>
            <a:endParaRPr lang="ru-RU" dirty="0"/>
          </a:p>
        </p:txBody>
      </p:sp>
      <p:pic>
        <p:nvPicPr>
          <p:cNvPr id="1026" name="Picture 2" descr="C:\Users\МДОУ-20\Desktop\japan_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ДОУ-20\Desktop\france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155257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ДОУ-20\Desktop\united-states_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93193"/>
            <a:ext cx="194421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МДОУ-20\Desktop\mongolia_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515389"/>
            <a:ext cx="2166697" cy="239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МДОУ-20\Desktop\china_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00988"/>
            <a:ext cx="308122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МДОУ-20\Desktop\russia_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91000"/>
            <a:ext cx="238125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427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571613"/>
            <a:ext cx="7772400" cy="1643073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161</TotalTime>
  <Words>10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Святыня Российской державы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 герб России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МДОУ-20</cp:lastModifiedBy>
  <cp:revision>24</cp:revision>
  <dcterms:modified xsi:type="dcterms:W3CDTF">2022-11-28T06:20:40Z</dcterms:modified>
</cp:coreProperties>
</file>