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57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28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8913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08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3183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566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182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0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706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37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51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7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1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29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38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69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D8445-FF3C-4EF9-91D9-815D967CB03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AA919C-4422-4B76-8D8C-CAC075E3B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10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1.ozone.ru/multimedia/1012205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0666"/>
            <a:ext cx="4501826" cy="450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56637" y="1665980"/>
            <a:ext cx="7766936" cy="1646302"/>
          </a:xfrm>
        </p:spPr>
        <p:txBody>
          <a:bodyPr/>
          <a:lstStyle/>
          <a:p>
            <a:pPr algn="ctr"/>
            <a:r>
              <a:rPr lang="ru-RU" dirty="0" err="1" smtClean="0"/>
              <a:t>И.А.Крылов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Ворона и Лисица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54713" y="4173925"/>
            <a:ext cx="5051995" cy="1096899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Презентация к уроку литературного чтения №18  по программе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 «Начальная школа 21 века»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Подготовила учитель начальных классов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МАОУ СОШ №</a:t>
            </a:r>
            <a:r>
              <a:rPr lang="ru-RU" dirty="0" smtClean="0"/>
              <a:t>3 ЗАТО Межгорье РБ 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Васильева Е.П.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626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55" y="886968"/>
            <a:ext cx="10241901" cy="4646789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3072384" y="3200400"/>
            <a:ext cx="2377440" cy="10241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410712" y="3392424"/>
            <a:ext cx="2057400" cy="2651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401568" y="4005072"/>
            <a:ext cx="1984248" cy="2194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547872" y="4288536"/>
            <a:ext cx="1682496" cy="1280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43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20" y="1883664"/>
            <a:ext cx="10354065" cy="3108959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212848" y="3986784"/>
            <a:ext cx="4206240" cy="274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62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8" y="731718"/>
            <a:ext cx="10799064" cy="54953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52160" y="2953512"/>
            <a:ext cx="4227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Propisi" panose="02000508030000020003" pitchFamily="2" charset="0"/>
              </a:rPr>
              <a:t>позавтракать собралась;</a:t>
            </a:r>
            <a:endParaRPr lang="ru-RU" sz="3600" b="1" dirty="0">
              <a:latin typeface="Propisi" panose="02000508030000020003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49624" y="3479409"/>
            <a:ext cx="2435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призадумалась;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0003" y="3995955"/>
            <a:ext cx="4232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каркнула во всё воронье горло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20840" y="4392067"/>
            <a:ext cx="1702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видит сыр;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8448" y="4913471"/>
            <a:ext cx="4753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на цыпочках к дереву подходит;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8184" y="5309583"/>
            <a:ext cx="264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вертит хвостом;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4906" y="5309583"/>
            <a:ext cx="2278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глаз не сводит;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7616" y="5309583"/>
            <a:ext cx="2276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говорит сладко</a:t>
            </a:r>
          </a:p>
        </p:txBody>
      </p:sp>
    </p:spTree>
    <p:extLst>
      <p:ext uri="{BB962C8B-B14F-4D97-AF65-F5344CB8AC3E}">
        <p14:creationId xmlns:p14="http://schemas.microsoft.com/office/powerpoint/2010/main" val="351054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2" y="232598"/>
            <a:ext cx="8171848" cy="38550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104" y="4087623"/>
            <a:ext cx="6799191" cy="1324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7096" y="1289304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за шейка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58584" y="1289304"/>
            <a:ext cx="1479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за глазки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6608" y="1597687"/>
            <a:ext cx="1083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сказки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58877" y="1951629"/>
            <a:ext cx="1374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пёрышки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20135" y="1906070"/>
            <a:ext cx="898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носок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6552" y="2252192"/>
            <a:ext cx="1640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ангельский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5924" y="2536404"/>
            <a:ext cx="115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голосок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0149" y="2840523"/>
            <a:ext cx="1112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светик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522" y="4079447"/>
            <a:ext cx="2278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красоте такой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0999" y="4383566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мастерица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33513" y="4704389"/>
            <a:ext cx="1997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царь-птица</a:t>
            </a:r>
            <a:endParaRPr lang="ru-RU" sz="32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0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179" y="1704734"/>
            <a:ext cx="6925642" cy="34485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5384" y="2359152"/>
            <a:ext cx="5001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latin typeface="Propisi" panose="02000508030000020003" pitchFamily="2" charset="0"/>
              </a:rPr>
              <a:t>очаровать,захватить,заворожить</a:t>
            </a:r>
            <a:r>
              <a:rPr lang="ru-RU" sz="3200" b="1" dirty="0" smtClean="0">
                <a:latin typeface="Propisi" panose="02000508030000020003" pitchFamily="2" charset="0"/>
              </a:rPr>
              <a:t>.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0984" y="3013570"/>
            <a:ext cx="4307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latin typeface="Propisi" panose="02000508030000020003" pitchFamily="2" charset="0"/>
              </a:rPr>
              <a:t>красивый,чистый</a:t>
            </a:r>
            <a:r>
              <a:rPr lang="ru-RU" sz="3200" b="1" dirty="0" smtClean="0">
                <a:latin typeface="Propisi" panose="02000508030000020003" pitchFamily="2" charset="0"/>
              </a:rPr>
              <a:t>, соловьиный.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4648" y="3305957"/>
            <a:ext cx="2023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перехватило.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8376" y="4252763"/>
            <a:ext cx="2028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очень громко.</a:t>
            </a:r>
            <a:endParaRPr lang="ru-RU" sz="32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86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824" y="523804"/>
            <a:ext cx="8276925" cy="6069020"/>
          </a:xfrm>
          <a:prstGeom prst="rect">
            <a:avLst/>
          </a:prstGeom>
        </p:spPr>
      </p:pic>
      <p:sp>
        <p:nvSpPr>
          <p:cNvPr id="3" name="Плюс 2"/>
          <p:cNvSpPr/>
          <p:nvPr/>
        </p:nvSpPr>
        <p:spPr>
          <a:xfrm>
            <a:off x="3319272" y="3375434"/>
            <a:ext cx="210312" cy="182880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люс 3"/>
          <p:cNvSpPr/>
          <p:nvPr/>
        </p:nvSpPr>
        <p:spPr>
          <a:xfrm>
            <a:off x="3319272" y="5265194"/>
            <a:ext cx="210312" cy="182880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0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157" y="1536192"/>
            <a:ext cx="10156607" cy="30815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0400" y="2907792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Propisi" panose="02000508030000020003" pitchFamily="2" charset="0"/>
              </a:rPr>
              <a:t>ворон</a:t>
            </a:r>
            <a:endParaRPr lang="ru-RU" sz="3600" b="1" dirty="0">
              <a:latin typeface="Propisi" panose="02000508030000020003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26752" y="2907791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Propisi" panose="02000508030000020003" pitchFamily="2" charset="0"/>
              </a:rPr>
              <a:t>ум</a:t>
            </a:r>
            <a:endParaRPr lang="ru-RU" sz="3600" b="1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2952" y="3361944"/>
            <a:ext cx="1399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Propisi" panose="02000508030000020003" pitchFamily="2" charset="0"/>
              </a:rPr>
              <a:t>в голове</a:t>
            </a:r>
            <a:endParaRPr lang="ru-RU" sz="3600" b="1" dirty="0"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6212" y="3734032"/>
            <a:ext cx="222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Propisi" panose="02000508030000020003" pitchFamily="2" charset="0"/>
              </a:rPr>
              <a:t>царствовать</a:t>
            </a:r>
            <a:endParaRPr lang="ru-RU" sz="36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17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416696"/>
            <a:ext cx="10442448" cy="6168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3752" y="2148840"/>
            <a:ext cx="1157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Ворон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6696" y="2621280"/>
            <a:ext cx="1468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Лисица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2769" y="4603313"/>
            <a:ext cx="1468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Лисица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8260" y="4130873"/>
            <a:ext cx="1372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Ворона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66620" y="2148840"/>
            <a:ext cx="2760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Басня уместна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8294" y="2621280"/>
            <a:ext cx="14414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против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8294" y="3095660"/>
            <a:ext cx="1620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человека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1042" y="3568100"/>
            <a:ext cx="2427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Propisi" panose="02000508030000020003" pitchFamily="2" charset="0"/>
              </a:rPr>
              <a:t>неразумного.</a:t>
            </a:r>
            <a:endParaRPr lang="ru-RU" sz="4000" b="1" dirty="0">
              <a:latin typeface="Propisi" panose="02000508030000020003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1731" y="4129903"/>
            <a:ext cx="3642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Уж сколько раз твердили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78079" y="4694972"/>
            <a:ext cx="4647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миру, что лесть гнусна, вредна;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8079" y="5235299"/>
            <a:ext cx="3879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но только всё не впрок, и в</a:t>
            </a:r>
            <a:endParaRPr lang="ru-RU" sz="3200" b="1" dirty="0">
              <a:latin typeface="Propisi" panose="02000508030000020003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6931" y="5640159"/>
            <a:ext cx="42578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Propisi" panose="02000508030000020003" pitchFamily="2" charset="0"/>
              </a:rPr>
              <a:t>сердце льстец всегда отыщет</a:t>
            </a:r>
          </a:p>
          <a:p>
            <a:r>
              <a:rPr lang="ru-RU" sz="3200" b="1" dirty="0" smtClean="0">
                <a:latin typeface="Propisi" panose="02000508030000020003" pitchFamily="2" charset="0"/>
              </a:rPr>
              <a:t> уголок.</a:t>
            </a:r>
            <a:endParaRPr lang="ru-RU" sz="3200" b="1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3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127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Propisi</vt:lpstr>
      <vt:lpstr>Trebuchet MS</vt:lpstr>
      <vt:lpstr>Wingdings 3</vt:lpstr>
      <vt:lpstr>Аспект</vt:lpstr>
      <vt:lpstr>И.А.Крылов.  Ворона и Лисица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Васильева Е.П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Пользователь;Васильева Е.П.</dc:creator>
  <cp:lastModifiedBy>Пользователь</cp:lastModifiedBy>
  <cp:revision>9</cp:revision>
  <dcterms:created xsi:type="dcterms:W3CDTF">2022-10-05T15:43:54Z</dcterms:created>
  <dcterms:modified xsi:type="dcterms:W3CDTF">2022-12-01T17:08:01Z</dcterms:modified>
</cp:coreProperties>
</file>