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7A79D9-D28A-4AA5-9C9B-ACFD2FA943C1}" type="doc">
      <dgm:prSet loTypeId="urn:microsoft.com/office/officeart/2005/8/layout/cycle6" loCatId="relationship" qsTypeId="urn:microsoft.com/office/officeart/2005/8/quickstyle/simple3" qsCatId="simple" csTypeId="urn:microsoft.com/office/officeart/2005/8/colors/accent1_2" csCatId="accent1" phldr="1"/>
      <dgm:spPr/>
    </dgm:pt>
    <dgm:pt modelId="{75F6AE56-CC99-4C0B-83A8-A45C0685E266}">
      <dgm:prSet phldrT="[Текст]" custT="1"/>
      <dgm:spPr/>
      <dgm:t>
        <a:bodyPr/>
        <a:lstStyle/>
        <a:p>
          <a:r>
            <a:rPr lang="ru-RU" sz="1000" dirty="0" smtClean="0"/>
            <a:t>Физическое развитие</a:t>
          </a:r>
          <a:endParaRPr lang="ru-RU" sz="1000" dirty="0"/>
        </a:p>
      </dgm:t>
    </dgm:pt>
    <dgm:pt modelId="{0A0FE971-39EB-45BD-8104-5816EADBE677}" type="parTrans" cxnId="{C4991CA6-5EB6-41CF-A898-668106A2DA1E}">
      <dgm:prSet/>
      <dgm:spPr/>
      <dgm:t>
        <a:bodyPr/>
        <a:lstStyle/>
        <a:p>
          <a:endParaRPr lang="ru-RU"/>
        </a:p>
      </dgm:t>
    </dgm:pt>
    <dgm:pt modelId="{69D2F7C0-9BA4-4789-9277-F9F1F3AD92B5}" type="sibTrans" cxnId="{C4991CA6-5EB6-41CF-A898-668106A2DA1E}">
      <dgm:prSet/>
      <dgm:spPr/>
      <dgm:t>
        <a:bodyPr/>
        <a:lstStyle/>
        <a:p>
          <a:endParaRPr lang="ru-RU"/>
        </a:p>
      </dgm:t>
    </dgm:pt>
    <dgm:pt modelId="{0057990F-3169-4CED-BBB9-93321E8F98A1}">
      <dgm:prSet phldrT="[Текст]" custT="1"/>
      <dgm:spPr/>
      <dgm:t>
        <a:bodyPr/>
        <a:lstStyle/>
        <a:p>
          <a:r>
            <a:rPr lang="ru-RU" sz="1000" dirty="0" smtClean="0"/>
            <a:t>Познавательное развитие</a:t>
          </a:r>
          <a:endParaRPr lang="ru-RU" sz="1000" dirty="0"/>
        </a:p>
      </dgm:t>
    </dgm:pt>
    <dgm:pt modelId="{7B58189A-7095-450B-B585-D1B5246470CD}" type="parTrans" cxnId="{9ECFBD99-29A9-4400-83B8-65DE7B8F00F1}">
      <dgm:prSet/>
      <dgm:spPr/>
      <dgm:t>
        <a:bodyPr/>
        <a:lstStyle/>
        <a:p>
          <a:endParaRPr lang="ru-RU"/>
        </a:p>
      </dgm:t>
    </dgm:pt>
    <dgm:pt modelId="{382FF2A5-43AB-48B7-8540-2AE56128F45B}" type="sibTrans" cxnId="{9ECFBD99-29A9-4400-83B8-65DE7B8F00F1}">
      <dgm:prSet/>
      <dgm:spPr/>
      <dgm:t>
        <a:bodyPr/>
        <a:lstStyle/>
        <a:p>
          <a:endParaRPr lang="ru-RU"/>
        </a:p>
      </dgm:t>
    </dgm:pt>
    <dgm:pt modelId="{71FFBB48-3ECF-4EA1-AF36-D0548DDDD214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Социально-коммуникативное развитие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8329368-BBE4-4DAC-BB5A-020C09AADD10}" type="parTrans" cxnId="{33A06829-B37D-4B47-B27C-60118EC74F65}">
      <dgm:prSet/>
      <dgm:spPr/>
      <dgm:t>
        <a:bodyPr/>
        <a:lstStyle/>
        <a:p>
          <a:endParaRPr lang="ru-RU"/>
        </a:p>
      </dgm:t>
    </dgm:pt>
    <dgm:pt modelId="{D19F2E1D-AED6-4BA2-8443-E71B6931364B}" type="sibTrans" cxnId="{33A06829-B37D-4B47-B27C-60118EC74F65}">
      <dgm:prSet/>
      <dgm:spPr/>
      <dgm:t>
        <a:bodyPr/>
        <a:lstStyle/>
        <a:p>
          <a:endParaRPr lang="ru-RU"/>
        </a:p>
      </dgm:t>
    </dgm:pt>
    <dgm:pt modelId="{65AE154D-0560-4E5B-8E3E-E821B43054D2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Художественно-эстетическое развитие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234D051A-53C5-41C0-AA07-DB980B62D3C2}" type="parTrans" cxnId="{B8D34672-EFAC-405A-8207-1829AE0FD7F0}">
      <dgm:prSet/>
      <dgm:spPr/>
      <dgm:t>
        <a:bodyPr/>
        <a:lstStyle/>
        <a:p>
          <a:endParaRPr lang="ru-RU"/>
        </a:p>
      </dgm:t>
    </dgm:pt>
    <dgm:pt modelId="{87FAA4CE-F37E-4789-ABDF-14F4EBA77090}" type="sibTrans" cxnId="{B8D34672-EFAC-405A-8207-1829AE0FD7F0}">
      <dgm:prSet/>
      <dgm:spPr/>
      <dgm:t>
        <a:bodyPr/>
        <a:lstStyle/>
        <a:p>
          <a:endParaRPr lang="ru-RU"/>
        </a:p>
      </dgm:t>
    </dgm:pt>
    <dgm:pt modelId="{D01E723D-B87E-4689-9CBC-21BA0E49F936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Речевое развитие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EAA6FA92-3D84-4B51-A19F-076CBCC38367}" type="parTrans" cxnId="{780120E7-8A28-43E5-A577-0B05832D77F2}">
      <dgm:prSet/>
      <dgm:spPr/>
      <dgm:t>
        <a:bodyPr/>
        <a:lstStyle/>
        <a:p>
          <a:endParaRPr lang="ru-RU"/>
        </a:p>
      </dgm:t>
    </dgm:pt>
    <dgm:pt modelId="{257E90FB-D183-4C50-80A8-42D5902C9FA5}" type="sibTrans" cxnId="{780120E7-8A28-43E5-A577-0B05832D77F2}">
      <dgm:prSet/>
      <dgm:spPr/>
      <dgm:t>
        <a:bodyPr/>
        <a:lstStyle/>
        <a:p>
          <a:endParaRPr lang="ru-RU"/>
        </a:p>
      </dgm:t>
    </dgm:pt>
    <dgm:pt modelId="{B0D518F8-18FA-4650-BC12-81EB51718CAE}" type="pres">
      <dgm:prSet presAssocID="{147A79D9-D28A-4AA5-9C9B-ACFD2FA943C1}" presName="cycle" presStyleCnt="0">
        <dgm:presLayoutVars>
          <dgm:dir/>
          <dgm:resizeHandles val="exact"/>
        </dgm:presLayoutVars>
      </dgm:prSet>
      <dgm:spPr/>
    </dgm:pt>
    <dgm:pt modelId="{4FF1FCDC-022E-4BB3-AB6B-E040C5CE4DB8}" type="pres">
      <dgm:prSet presAssocID="{75F6AE56-CC99-4C0B-83A8-A45C0685E26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D6341-14EB-4A87-BF6E-013435262C1A}" type="pres">
      <dgm:prSet presAssocID="{75F6AE56-CC99-4C0B-83A8-A45C0685E266}" presName="spNode" presStyleCnt="0"/>
      <dgm:spPr/>
    </dgm:pt>
    <dgm:pt modelId="{9C550C5B-42C9-4BB8-978B-771D8FC61489}" type="pres">
      <dgm:prSet presAssocID="{69D2F7C0-9BA4-4789-9277-F9F1F3AD92B5}" presName="sibTrans" presStyleLbl="sibTrans1D1" presStyleIdx="0" presStyleCnt="5"/>
      <dgm:spPr/>
      <dgm:t>
        <a:bodyPr/>
        <a:lstStyle/>
        <a:p>
          <a:endParaRPr lang="ru-RU"/>
        </a:p>
      </dgm:t>
    </dgm:pt>
    <dgm:pt modelId="{ECD399C9-30D6-4C5E-9208-827F22B4C269}" type="pres">
      <dgm:prSet presAssocID="{0057990F-3169-4CED-BBB9-93321E8F98A1}" presName="node" presStyleLbl="node1" presStyleIdx="1" presStyleCnt="5" custScaleX="131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3BDA6-E5A9-4F5C-80BB-D989542C08E4}" type="pres">
      <dgm:prSet presAssocID="{0057990F-3169-4CED-BBB9-93321E8F98A1}" presName="spNode" presStyleCnt="0"/>
      <dgm:spPr/>
    </dgm:pt>
    <dgm:pt modelId="{C6E59D0F-4D61-4898-A2B5-468BA57DF025}" type="pres">
      <dgm:prSet presAssocID="{382FF2A5-43AB-48B7-8540-2AE56128F45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F6817C2-9F95-4CF4-90E1-ADE0F44CB6E6}" type="pres">
      <dgm:prSet presAssocID="{71FFBB48-3ECF-4EA1-AF36-D0548DDDD214}" presName="node" presStyleLbl="node1" presStyleIdx="2" presStyleCnt="5" custScaleX="152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62F13-8707-42F2-B2DD-CB4F2A8DC660}" type="pres">
      <dgm:prSet presAssocID="{71FFBB48-3ECF-4EA1-AF36-D0548DDDD214}" presName="spNode" presStyleCnt="0"/>
      <dgm:spPr/>
    </dgm:pt>
    <dgm:pt modelId="{B5B12375-1892-49D4-8616-758C8DAFD3CA}" type="pres">
      <dgm:prSet presAssocID="{D19F2E1D-AED6-4BA2-8443-E71B6931364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4B4280D-D1D6-4DDF-84D8-E78565DF1AEA}" type="pres">
      <dgm:prSet presAssocID="{65AE154D-0560-4E5B-8E3E-E821B43054D2}" presName="node" presStyleLbl="node1" presStyleIdx="3" presStyleCnt="5" custScaleX="135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111CF-9247-4682-9852-48C29AFF03A2}" type="pres">
      <dgm:prSet presAssocID="{65AE154D-0560-4E5B-8E3E-E821B43054D2}" presName="spNode" presStyleCnt="0"/>
      <dgm:spPr/>
    </dgm:pt>
    <dgm:pt modelId="{85B6B72C-D69A-45D1-9DC5-DEAC6FBB6541}" type="pres">
      <dgm:prSet presAssocID="{87FAA4CE-F37E-4789-ABDF-14F4EBA7709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E682284D-0FF4-4F0F-9B97-48D0738EF855}" type="pres">
      <dgm:prSet presAssocID="{D01E723D-B87E-4689-9CBC-21BA0E49F936}" presName="node" presStyleLbl="node1" presStyleIdx="4" presStyleCnt="5" custRadScaleRad="99782" custRadScaleInc="-1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23F4D-B002-4942-8F23-75F8F2179D6C}" type="pres">
      <dgm:prSet presAssocID="{D01E723D-B87E-4689-9CBC-21BA0E49F936}" presName="spNode" presStyleCnt="0"/>
      <dgm:spPr/>
    </dgm:pt>
    <dgm:pt modelId="{E31AC6C9-6449-4A23-A2F2-01EBA54A0B7A}" type="pres">
      <dgm:prSet presAssocID="{257E90FB-D183-4C50-80A8-42D5902C9FA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7A13740F-C194-4EF2-9674-E137AF28B04B}" type="presOf" srcId="{69D2F7C0-9BA4-4789-9277-F9F1F3AD92B5}" destId="{9C550C5B-42C9-4BB8-978B-771D8FC61489}" srcOrd="0" destOrd="0" presId="urn:microsoft.com/office/officeart/2005/8/layout/cycle6"/>
    <dgm:cxn modelId="{C17D1107-0913-4614-86AF-5951B7A06E7D}" type="presOf" srcId="{0057990F-3169-4CED-BBB9-93321E8F98A1}" destId="{ECD399C9-30D6-4C5E-9208-827F22B4C269}" srcOrd="0" destOrd="0" presId="urn:microsoft.com/office/officeart/2005/8/layout/cycle6"/>
    <dgm:cxn modelId="{AAC21248-E196-4A55-98DA-23222E8C7E15}" type="presOf" srcId="{D19F2E1D-AED6-4BA2-8443-E71B6931364B}" destId="{B5B12375-1892-49D4-8616-758C8DAFD3CA}" srcOrd="0" destOrd="0" presId="urn:microsoft.com/office/officeart/2005/8/layout/cycle6"/>
    <dgm:cxn modelId="{C4991CA6-5EB6-41CF-A898-668106A2DA1E}" srcId="{147A79D9-D28A-4AA5-9C9B-ACFD2FA943C1}" destId="{75F6AE56-CC99-4C0B-83A8-A45C0685E266}" srcOrd="0" destOrd="0" parTransId="{0A0FE971-39EB-45BD-8104-5816EADBE677}" sibTransId="{69D2F7C0-9BA4-4789-9277-F9F1F3AD92B5}"/>
    <dgm:cxn modelId="{CE73A196-EB63-4009-8F7B-09638EC0473F}" type="presOf" srcId="{D01E723D-B87E-4689-9CBC-21BA0E49F936}" destId="{E682284D-0FF4-4F0F-9B97-48D0738EF855}" srcOrd="0" destOrd="0" presId="urn:microsoft.com/office/officeart/2005/8/layout/cycle6"/>
    <dgm:cxn modelId="{729F6DA9-B2B0-43F2-A248-A3B97AB66E58}" type="presOf" srcId="{71FFBB48-3ECF-4EA1-AF36-D0548DDDD214}" destId="{5F6817C2-9F95-4CF4-90E1-ADE0F44CB6E6}" srcOrd="0" destOrd="0" presId="urn:microsoft.com/office/officeart/2005/8/layout/cycle6"/>
    <dgm:cxn modelId="{33A06829-B37D-4B47-B27C-60118EC74F65}" srcId="{147A79D9-D28A-4AA5-9C9B-ACFD2FA943C1}" destId="{71FFBB48-3ECF-4EA1-AF36-D0548DDDD214}" srcOrd="2" destOrd="0" parTransId="{98329368-BBE4-4DAC-BB5A-020C09AADD10}" sibTransId="{D19F2E1D-AED6-4BA2-8443-E71B6931364B}"/>
    <dgm:cxn modelId="{E12757A6-AAFA-47DC-B1AF-F461ACE01D0F}" type="presOf" srcId="{382FF2A5-43AB-48B7-8540-2AE56128F45B}" destId="{C6E59D0F-4D61-4898-A2B5-468BA57DF025}" srcOrd="0" destOrd="0" presId="urn:microsoft.com/office/officeart/2005/8/layout/cycle6"/>
    <dgm:cxn modelId="{9ECFBD99-29A9-4400-83B8-65DE7B8F00F1}" srcId="{147A79D9-D28A-4AA5-9C9B-ACFD2FA943C1}" destId="{0057990F-3169-4CED-BBB9-93321E8F98A1}" srcOrd="1" destOrd="0" parTransId="{7B58189A-7095-450B-B585-D1B5246470CD}" sibTransId="{382FF2A5-43AB-48B7-8540-2AE56128F45B}"/>
    <dgm:cxn modelId="{780120E7-8A28-43E5-A577-0B05832D77F2}" srcId="{147A79D9-D28A-4AA5-9C9B-ACFD2FA943C1}" destId="{D01E723D-B87E-4689-9CBC-21BA0E49F936}" srcOrd="4" destOrd="0" parTransId="{EAA6FA92-3D84-4B51-A19F-076CBCC38367}" sibTransId="{257E90FB-D183-4C50-80A8-42D5902C9FA5}"/>
    <dgm:cxn modelId="{4C547DFB-A33F-47FE-BE53-0887E38B51A5}" type="presOf" srcId="{257E90FB-D183-4C50-80A8-42D5902C9FA5}" destId="{E31AC6C9-6449-4A23-A2F2-01EBA54A0B7A}" srcOrd="0" destOrd="0" presId="urn:microsoft.com/office/officeart/2005/8/layout/cycle6"/>
    <dgm:cxn modelId="{1006EB2E-F042-4D95-9D2D-B4CE148159F3}" type="presOf" srcId="{75F6AE56-CC99-4C0B-83A8-A45C0685E266}" destId="{4FF1FCDC-022E-4BB3-AB6B-E040C5CE4DB8}" srcOrd="0" destOrd="0" presId="urn:microsoft.com/office/officeart/2005/8/layout/cycle6"/>
    <dgm:cxn modelId="{DA159DF2-0326-49E0-AD08-A6A44675E7D6}" type="presOf" srcId="{147A79D9-D28A-4AA5-9C9B-ACFD2FA943C1}" destId="{B0D518F8-18FA-4650-BC12-81EB51718CAE}" srcOrd="0" destOrd="0" presId="urn:microsoft.com/office/officeart/2005/8/layout/cycle6"/>
    <dgm:cxn modelId="{B8D34672-EFAC-405A-8207-1829AE0FD7F0}" srcId="{147A79D9-D28A-4AA5-9C9B-ACFD2FA943C1}" destId="{65AE154D-0560-4E5B-8E3E-E821B43054D2}" srcOrd="3" destOrd="0" parTransId="{234D051A-53C5-41C0-AA07-DB980B62D3C2}" sibTransId="{87FAA4CE-F37E-4789-ABDF-14F4EBA77090}"/>
    <dgm:cxn modelId="{B7264E54-52E7-4714-A67A-D52FA5BC338E}" type="presOf" srcId="{65AE154D-0560-4E5B-8E3E-E821B43054D2}" destId="{64B4280D-D1D6-4DDF-84D8-E78565DF1AEA}" srcOrd="0" destOrd="0" presId="urn:microsoft.com/office/officeart/2005/8/layout/cycle6"/>
    <dgm:cxn modelId="{E9CE7D24-EEF4-4CE1-BFC0-8C1CE5F8EB3E}" type="presOf" srcId="{87FAA4CE-F37E-4789-ABDF-14F4EBA77090}" destId="{85B6B72C-D69A-45D1-9DC5-DEAC6FBB6541}" srcOrd="0" destOrd="0" presId="urn:microsoft.com/office/officeart/2005/8/layout/cycle6"/>
    <dgm:cxn modelId="{D7BAC619-955B-4A90-AA2C-4B8B8C06CC47}" type="presParOf" srcId="{B0D518F8-18FA-4650-BC12-81EB51718CAE}" destId="{4FF1FCDC-022E-4BB3-AB6B-E040C5CE4DB8}" srcOrd="0" destOrd="0" presId="urn:microsoft.com/office/officeart/2005/8/layout/cycle6"/>
    <dgm:cxn modelId="{555BC094-4E1E-478F-BE81-4EFD34E3D4AB}" type="presParOf" srcId="{B0D518F8-18FA-4650-BC12-81EB51718CAE}" destId="{50ED6341-14EB-4A87-BF6E-013435262C1A}" srcOrd="1" destOrd="0" presId="urn:microsoft.com/office/officeart/2005/8/layout/cycle6"/>
    <dgm:cxn modelId="{0E717142-477E-451E-904A-BA6B2DE5817C}" type="presParOf" srcId="{B0D518F8-18FA-4650-BC12-81EB51718CAE}" destId="{9C550C5B-42C9-4BB8-978B-771D8FC61489}" srcOrd="2" destOrd="0" presId="urn:microsoft.com/office/officeart/2005/8/layout/cycle6"/>
    <dgm:cxn modelId="{BE51D20C-4279-404C-8518-24567E59F3D8}" type="presParOf" srcId="{B0D518F8-18FA-4650-BC12-81EB51718CAE}" destId="{ECD399C9-30D6-4C5E-9208-827F22B4C269}" srcOrd="3" destOrd="0" presId="urn:microsoft.com/office/officeart/2005/8/layout/cycle6"/>
    <dgm:cxn modelId="{4C5ABBAE-30EE-4669-B0C5-B48A9B027A20}" type="presParOf" srcId="{B0D518F8-18FA-4650-BC12-81EB51718CAE}" destId="{7623BDA6-E5A9-4F5C-80BB-D989542C08E4}" srcOrd="4" destOrd="0" presId="urn:microsoft.com/office/officeart/2005/8/layout/cycle6"/>
    <dgm:cxn modelId="{15BC46E5-52FB-4F23-9CC1-365C1D6BBE52}" type="presParOf" srcId="{B0D518F8-18FA-4650-BC12-81EB51718CAE}" destId="{C6E59D0F-4D61-4898-A2B5-468BA57DF025}" srcOrd="5" destOrd="0" presId="urn:microsoft.com/office/officeart/2005/8/layout/cycle6"/>
    <dgm:cxn modelId="{7D4B2B6F-8B87-4215-8C01-B052062B6128}" type="presParOf" srcId="{B0D518F8-18FA-4650-BC12-81EB51718CAE}" destId="{5F6817C2-9F95-4CF4-90E1-ADE0F44CB6E6}" srcOrd="6" destOrd="0" presId="urn:microsoft.com/office/officeart/2005/8/layout/cycle6"/>
    <dgm:cxn modelId="{3CC0B17B-8D52-4576-9DAB-2CF4426775A2}" type="presParOf" srcId="{B0D518F8-18FA-4650-BC12-81EB51718CAE}" destId="{95662F13-8707-42F2-B2DD-CB4F2A8DC660}" srcOrd="7" destOrd="0" presId="urn:microsoft.com/office/officeart/2005/8/layout/cycle6"/>
    <dgm:cxn modelId="{BF495FDD-0920-4861-8310-6A36DCDA38D5}" type="presParOf" srcId="{B0D518F8-18FA-4650-BC12-81EB51718CAE}" destId="{B5B12375-1892-49D4-8616-758C8DAFD3CA}" srcOrd="8" destOrd="0" presId="urn:microsoft.com/office/officeart/2005/8/layout/cycle6"/>
    <dgm:cxn modelId="{AFFFE52E-AAE5-4C57-AD51-8DF123AC7A8F}" type="presParOf" srcId="{B0D518F8-18FA-4650-BC12-81EB51718CAE}" destId="{64B4280D-D1D6-4DDF-84D8-E78565DF1AEA}" srcOrd="9" destOrd="0" presId="urn:microsoft.com/office/officeart/2005/8/layout/cycle6"/>
    <dgm:cxn modelId="{FB894B43-F6F8-4C2A-8BD9-99203145319A}" type="presParOf" srcId="{B0D518F8-18FA-4650-BC12-81EB51718CAE}" destId="{96C111CF-9247-4682-9852-48C29AFF03A2}" srcOrd="10" destOrd="0" presId="urn:microsoft.com/office/officeart/2005/8/layout/cycle6"/>
    <dgm:cxn modelId="{6D95F0CF-95B1-4A48-A610-1C5B11D4C7CF}" type="presParOf" srcId="{B0D518F8-18FA-4650-BC12-81EB51718CAE}" destId="{85B6B72C-D69A-45D1-9DC5-DEAC6FBB6541}" srcOrd="11" destOrd="0" presId="urn:microsoft.com/office/officeart/2005/8/layout/cycle6"/>
    <dgm:cxn modelId="{E8DAC235-7C6A-426B-84BE-BBCAF17F1D9C}" type="presParOf" srcId="{B0D518F8-18FA-4650-BC12-81EB51718CAE}" destId="{E682284D-0FF4-4F0F-9B97-48D0738EF855}" srcOrd="12" destOrd="0" presId="urn:microsoft.com/office/officeart/2005/8/layout/cycle6"/>
    <dgm:cxn modelId="{4666FF2C-6FB1-4471-805E-9B8385C63A8B}" type="presParOf" srcId="{B0D518F8-18FA-4650-BC12-81EB51718CAE}" destId="{F7323F4D-B002-4942-8F23-75F8F2179D6C}" srcOrd="13" destOrd="0" presId="urn:microsoft.com/office/officeart/2005/8/layout/cycle6"/>
    <dgm:cxn modelId="{207D4FCB-2976-408C-BCB0-582938CC5FD8}" type="presParOf" srcId="{B0D518F8-18FA-4650-BC12-81EB51718CAE}" destId="{E31AC6C9-6449-4A23-A2F2-01EBA54A0B7A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F1FCDC-022E-4BB3-AB6B-E040C5CE4DB8}">
      <dsp:nvSpPr>
        <dsp:cNvPr id="0" name=""/>
        <dsp:cNvSpPr/>
      </dsp:nvSpPr>
      <dsp:spPr>
        <a:xfrm>
          <a:off x="1143011" y="461652"/>
          <a:ext cx="987853" cy="642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Физическое развитие</a:t>
          </a:r>
          <a:endParaRPr lang="ru-RU" sz="1000" kern="1200" dirty="0"/>
        </a:p>
      </dsp:txBody>
      <dsp:txXfrm>
        <a:off x="1174356" y="492997"/>
        <a:ext cx="925163" cy="579414"/>
      </dsp:txXfrm>
    </dsp:sp>
    <dsp:sp modelId="{9C550C5B-42C9-4BB8-978B-771D8FC61489}">
      <dsp:nvSpPr>
        <dsp:cNvPr id="0" name=""/>
        <dsp:cNvSpPr/>
      </dsp:nvSpPr>
      <dsp:spPr>
        <a:xfrm>
          <a:off x="353843" y="782704"/>
          <a:ext cx="2566190" cy="2566190"/>
        </a:xfrm>
        <a:custGeom>
          <a:avLst/>
          <a:gdLst/>
          <a:ahLst/>
          <a:cxnLst/>
          <a:rect l="0" t="0" r="0" b="0"/>
          <a:pathLst>
            <a:path>
              <a:moveTo>
                <a:pt x="1783811" y="101732"/>
              </a:moveTo>
              <a:arcTo wR="1283095" hR="1283095" stAng="17578169" swAng="19619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399C9-30D6-4C5E-9208-827F22B4C269}">
      <dsp:nvSpPr>
        <dsp:cNvPr id="0" name=""/>
        <dsp:cNvSpPr/>
      </dsp:nvSpPr>
      <dsp:spPr>
        <a:xfrm>
          <a:off x="2208160" y="1348249"/>
          <a:ext cx="1298148" cy="642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Познавательное развитие</a:t>
          </a:r>
          <a:endParaRPr lang="ru-RU" sz="1000" kern="1200" dirty="0"/>
        </a:p>
      </dsp:txBody>
      <dsp:txXfrm>
        <a:off x="2239505" y="1379594"/>
        <a:ext cx="1235458" cy="579414"/>
      </dsp:txXfrm>
    </dsp:sp>
    <dsp:sp modelId="{C6E59D0F-4D61-4898-A2B5-468BA57DF025}">
      <dsp:nvSpPr>
        <dsp:cNvPr id="0" name=""/>
        <dsp:cNvSpPr/>
      </dsp:nvSpPr>
      <dsp:spPr>
        <a:xfrm>
          <a:off x="353843" y="782704"/>
          <a:ext cx="2566190" cy="2566190"/>
        </a:xfrm>
        <a:custGeom>
          <a:avLst/>
          <a:gdLst/>
          <a:ahLst/>
          <a:cxnLst/>
          <a:rect l="0" t="0" r="0" b="0"/>
          <a:pathLst>
            <a:path>
              <a:moveTo>
                <a:pt x="2564427" y="1215852"/>
              </a:moveTo>
              <a:arcTo wR="1283095" hR="1283095" stAng="21419756" swAng="219660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817C2-9F95-4CF4-90E1-ADE0F44CB6E6}">
      <dsp:nvSpPr>
        <dsp:cNvPr id="0" name=""/>
        <dsp:cNvSpPr/>
      </dsp:nvSpPr>
      <dsp:spPr>
        <a:xfrm>
          <a:off x="1639148" y="2782793"/>
          <a:ext cx="1503947" cy="642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Социально-коммуникативное развитие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0493" y="2814138"/>
        <a:ext cx="1441257" cy="579414"/>
      </dsp:txXfrm>
    </dsp:sp>
    <dsp:sp modelId="{B5B12375-1892-49D4-8616-758C8DAFD3CA}">
      <dsp:nvSpPr>
        <dsp:cNvPr id="0" name=""/>
        <dsp:cNvSpPr/>
      </dsp:nvSpPr>
      <dsp:spPr>
        <a:xfrm>
          <a:off x="353843" y="782704"/>
          <a:ext cx="2566190" cy="2566190"/>
        </a:xfrm>
        <a:custGeom>
          <a:avLst/>
          <a:gdLst/>
          <a:ahLst/>
          <a:cxnLst/>
          <a:rect l="0" t="0" r="0" b="0"/>
          <a:pathLst>
            <a:path>
              <a:moveTo>
                <a:pt x="1284423" y="2566189"/>
              </a:moveTo>
              <a:arcTo wR="1283095" hR="1283095" stAng="5396440" swAng="23157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B4280D-D1D6-4DDF-84D8-E78565DF1AEA}">
      <dsp:nvSpPr>
        <dsp:cNvPr id="0" name=""/>
        <dsp:cNvSpPr/>
      </dsp:nvSpPr>
      <dsp:spPr>
        <a:xfrm>
          <a:off x="214490" y="2782793"/>
          <a:ext cx="1336526" cy="642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Художественно-эстетическое развитие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835" y="2814138"/>
        <a:ext cx="1273836" cy="579414"/>
      </dsp:txXfrm>
    </dsp:sp>
    <dsp:sp modelId="{85B6B72C-D69A-45D1-9DC5-DEAC6FBB6541}">
      <dsp:nvSpPr>
        <dsp:cNvPr id="0" name=""/>
        <dsp:cNvSpPr/>
      </dsp:nvSpPr>
      <dsp:spPr>
        <a:xfrm>
          <a:off x="356442" y="786577"/>
          <a:ext cx="2566190" cy="2566190"/>
        </a:xfrm>
        <a:custGeom>
          <a:avLst/>
          <a:gdLst/>
          <a:ahLst/>
          <a:cxnLst/>
          <a:rect l="0" t="0" r="0" b="0"/>
          <a:pathLst>
            <a:path>
              <a:moveTo>
                <a:pt x="211929" y="1989450"/>
              </a:moveTo>
              <a:arcTo wR="1283095" hR="1283095" stAng="8795884" swAng="217041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2284D-0FF4-4F0F-9B97-48D0738EF855}">
      <dsp:nvSpPr>
        <dsp:cNvPr id="0" name=""/>
        <dsp:cNvSpPr/>
      </dsp:nvSpPr>
      <dsp:spPr>
        <a:xfrm>
          <a:off x="-77284" y="1357411"/>
          <a:ext cx="987853" cy="6421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Речевое развитие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45939" y="1388756"/>
        <a:ext cx="925163" cy="579414"/>
      </dsp:txXfrm>
    </dsp:sp>
    <dsp:sp modelId="{E31AC6C9-6449-4A23-A2F2-01EBA54A0B7A}">
      <dsp:nvSpPr>
        <dsp:cNvPr id="0" name=""/>
        <dsp:cNvSpPr/>
      </dsp:nvSpPr>
      <dsp:spPr>
        <a:xfrm>
          <a:off x="358493" y="780754"/>
          <a:ext cx="2566190" cy="2566190"/>
        </a:xfrm>
        <a:custGeom>
          <a:avLst/>
          <a:gdLst/>
          <a:ahLst/>
          <a:cxnLst/>
          <a:rect l="0" t="0" r="0" b="0"/>
          <a:pathLst>
            <a:path>
              <a:moveTo>
                <a:pt x="216101" y="570453"/>
              </a:moveTo>
              <a:arcTo wR="1283095" hR="1283095" stAng="12824329" swAng="19837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18A1E3-AB2E-4321-9255-23643778E97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8EA613-35B9-4D02-8EFD-513EFE3CCD7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Вклад Е.И.Тихеевой</a:t>
            </a:r>
            <a:br>
              <a:rPr lang="ru-RU" sz="4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создание программы обучения </a:t>
            </a:r>
            <a:br>
              <a:rPr lang="ru-RU" sz="4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детском саду </a:t>
            </a:r>
            <a:endParaRPr lang="ru-RU" sz="40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4208" y="4797152"/>
            <a:ext cx="2214578" cy="12858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Исакова М.А.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920085"/>
            <a:ext cx="4186238" cy="44348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Елизавета Ивановна Тихеева родилась 12 (24) апреля 1867 года в городе 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Ковно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(ныне это город Каунас, Литва) на территории Российской империи.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ита\Desktop\foto-istoriya-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3286148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00108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1880 — 1890-х годах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Елизавета Ивановна Тихеева работала учительницей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начальной школы на Кавказе, затем работала в Санкт -Петербурге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1913 — 1917 годах она являлась Вице-президентом Общества содействия дошкольному воспитанию, была председателем школьной комиссии этого общества, которая занималась изучением вопросов дидактики и методики начального обучения.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Е.И. Тихеева была последователем и пропагандистом идей К.Д. Ушинского и особое внимание уделяла подготовке детей к школе, согласованию и преемственности программ детского сада и начальной школы.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Вита\Desktop\ushinsk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85860"/>
            <a:ext cx="3575918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198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5"/>
            <a:ext cx="4038600" cy="53578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Тихеева считала, что в отличие от домов ребенка атмосфера в детском саду должна быть радостной и это возможно при широком использовании игры, живой речи и коллективных форм работы.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Вита\Desktop\день здор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928802"/>
            <a:ext cx="364333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Ведущую роль в воспитательно-образовательной работе детского сада Е. И. Тихеева отводила организованным занятиям с детьми. Она положительно разрешала вопрос о необходимости и возможности создания программы и планов занятий в детском саду.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писала: “Вполне возможна программа, которая при умении пользоваться ею, при умении смотреть в корень дела окажет немалые услуги каждому, кто к этому делу приставлен . В нормально поставленном детском саду интересы ребенка всегда совпадают с планом занятий, начертанным руководящим лицом”.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428736"/>
            <a:ext cx="79296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детском саду надо заботиться о том, чтобы не рассеивалось внимание детей, чтобы в занятиях была возможная последовательность, систематичность, указывала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Тихеева.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рассказы, чтение, рисование, пение, работа всякого рода, игры, гимнастика — словом, все, из чего слагаются занятия в детском саду, должно находиться в строгом соотношении.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7"/>
            <a:ext cx="4038600" cy="4357717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Елизавета Ивановна считала 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“Все занятия должны переплетаться, оказывать друг другу услуги, взаимно поддерживать в стремлении к одной общей цели- стройному развитию всех способностей ребенка”.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5072066" y="1571612"/>
          <a:ext cx="3429024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3"/>
            <a:ext cx="74295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Библиография: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 по методу Е. И. Тихеевой при Ленинградском государственном педагогическом институте им. Герцена», Ленинград, 1928.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 И. Тихеева «Развитие речи дошкольника», Ленинград - Москва, 1937.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 И. Тихеева «Развитие речи детей (раннего и дошкольного возраста)» Пособие для воспитателей детских садов. Издание 4-е. Издательство «Просвещение», Москва, 1972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381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Constantia</vt:lpstr>
      <vt:lpstr>Times New Roman</vt:lpstr>
      <vt:lpstr>Wingdings</vt:lpstr>
      <vt:lpstr>Wingdings 2</vt:lpstr>
      <vt:lpstr>Поток</vt:lpstr>
      <vt:lpstr>Вклад Е.И.Тихеевой  в создание программы обучения  в детском саду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Е.И.Тихеевой  в создание программы обучения  в детском саду</dc:title>
  <dc:creator>Вита</dc:creator>
  <cp:lastModifiedBy>виолетта</cp:lastModifiedBy>
  <cp:revision>8</cp:revision>
  <dcterms:created xsi:type="dcterms:W3CDTF">2015-10-27T06:08:20Z</dcterms:created>
  <dcterms:modified xsi:type="dcterms:W3CDTF">2021-11-29T16:33:29Z</dcterms:modified>
</cp:coreProperties>
</file>