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2" r:id="rId6"/>
    <p:sldId id="263" r:id="rId7"/>
    <p:sldId id="266" r:id="rId8"/>
    <p:sldId id="265" r:id="rId9"/>
    <p:sldId id="259" r:id="rId10"/>
    <p:sldId id="261" r:id="rId11"/>
    <p:sldId id="260" r:id="rId12"/>
    <p:sldId id="267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44" autoAdjust="0"/>
    <p:restoredTop sz="94660"/>
  </p:normalViewPr>
  <p:slideViewPr>
    <p:cSldViewPr>
      <p:cViewPr>
        <p:scale>
          <a:sx n="76" d="100"/>
          <a:sy n="76" d="100"/>
        </p:scale>
        <p:origin x="-1164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772816"/>
            <a:ext cx="7772400" cy="1470025"/>
          </a:xfrm>
        </p:spPr>
        <p:txBody>
          <a:bodyPr>
            <a:noAutofit/>
          </a:bodyPr>
          <a:lstStyle/>
          <a:p>
            <a:r>
              <a:rPr lang="ru-RU" dirty="0">
                <a:latin typeface="Candara" panose="020E0502030303020204" pitchFamily="34" charset="0"/>
              </a:rPr>
              <a:t>Презентация</a:t>
            </a:r>
            <a:br>
              <a:rPr lang="ru-RU" dirty="0">
                <a:latin typeface="Candara" panose="020E0502030303020204" pitchFamily="34" charset="0"/>
              </a:rPr>
            </a:br>
            <a:r>
              <a:rPr lang="ru-RU" dirty="0">
                <a:latin typeface="Candara" panose="020E0502030303020204" pitchFamily="34" charset="0"/>
              </a:rPr>
              <a:t>по </a:t>
            </a:r>
            <a:r>
              <a:rPr lang="ru-RU" dirty="0" smtClean="0">
                <a:latin typeface="Candara" panose="020E0502030303020204" pitchFamily="34" charset="0"/>
              </a:rPr>
              <a:t>познавательному развитию </a:t>
            </a:r>
            <a:br>
              <a:rPr lang="ru-RU" dirty="0" smtClean="0">
                <a:latin typeface="Candara" panose="020E0502030303020204" pitchFamily="34" charset="0"/>
              </a:rPr>
            </a:br>
            <a:r>
              <a:rPr lang="ru-RU" dirty="0" smtClean="0">
                <a:latin typeface="Candara" panose="020E0502030303020204" pitchFamily="34" charset="0"/>
              </a:rPr>
              <a:t>для детей 3-4 года </a:t>
            </a:r>
            <a:br>
              <a:rPr lang="ru-RU" dirty="0" smtClean="0">
                <a:latin typeface="Candara" panose="020E0502030303020204" pitchFamily="34" charset="0"/>
              </a:rPr>
            </a:br>
            <a:r>
              <a:rPr lang="ru-RU" dirty="0" smtClean="0">
                <a:latin typeface="Candara" panose="020E0502030303020204" pitchFamily="34" charset="0"/>
              </a:rPr>
              <a:t>(вторая младшая группа)</a:t>
            </a:r>
            <a:endParaRPr lang="ru-RU" dirty="0">
              <a:latin typeface="Candara" panose="020E0502030303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4149080"/>
            <a:ext cx="7056784" cy="17526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«Зимняя сказка»</a:t>
            </a:r>
            <a:endParaRPr lang="ru-RU" sz="6000" b="1" dirty="0">
              <a:solidFill>
                <a:srgbClr val="00206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62799" y="5373216"/>
            <a:ext cx="51940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>
                <a:latin typeface="Candara" panose="020E0502030303020204" pitchFamily="34" charset="0"/>
                <a:ea typeface="+mj-ea"/>
                <a:cs typeface="+mj-cs"/>
              </a:rPr>
              <a:t>Выполнила: Баранова Юлия Игоревна</a:t>
            </a:r>
          </a:p>
          <a:p>
            <a:pPr algn="r"/>
            <a:r>
              <a:rPr lang="ru-RU" b="1" dirty="0">
                <a:latin typeface="Candara" panose="020E0502030303020204" pitchFamily="34" charset="0"/>
                <a:ea typeface="+mj-ea"/>
                <a:cs typeface="+mj-cs"/>
              </a:rPr>
              <a:t>Воспитатель </a:t>
            </a:r>
          </a:p>
          <a:p>
            <a:pPr algn="r"/>
            <a:r>
              <a:rPr lang="ru-RU" b="1" dirty="0" err="1">
                <a:latin typeface="Candara" panose="020E0502030303020204" pitchFamily="34" charset="0"/>
                <a:ea typeface="+mj-ea"/>
                <a:cs typeface="+mj-cs"/>
              </a:rPr>
              <a:t>ГБДОУ</a:t>
            </a:r>
            <a:r>
              <a:rPr lang="ru-RU" b="1" dirty="0">
                <a:latin typeface="Candara" panose="020E0502030303020204" pitchFamily="34" charset="0"/>
                <a:ea typeface="+mj-ea"/>
                <a:cs typeface="+mj-cs"/>
              </a:rPr>
              <a:t> детского сада № 21 Калининского района </a:t>
            </a:r>
          </a:p>
          <a:p>
            <a:pPr algn="r"/>
            <a:r>
              <a:rPr lang="ru-RU" b="1" dirty="0">
                <a:latin typeface="Candara" panose="020E0502030303020204" pitchFamily="34" charset="0"/>
                <a:ea typeface="+mj-ea"/>
                <a:cs typeface="+mj-cs"/>
              </a:rPr>
              <a:t>г. Санкт-Петербург</a:t>
            </a:r>
            <a:endParaRPr lang="ru-RU" b="1" dirty="0">
              <a:latin typeface="Candara" panose="020E0502030303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48777725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0"/>
            <a:ext cx="8280920" cy="937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u="sng">
                <a:solidFill>
                  <a:schemeClr val="bg1"/>
                </a:solidFill>
                <a:latin typeface="Candara" panose="020E0502030303020204" pitchFamily="34" charset="0"/>
                <a:ea typeface="+mj-ea"/>
                <a:cs typeface="+mj-cs"/>
              </a:rPr>
              <a:t>Зимой много интересных занятий. Можно кататься на лыжах, санках, коньках</a:t>
            </a:r>
            <a:r>
              <a:rPr lang="ru-RU" u="sng" smtClean="0">
                <a:solidFill>
                  <a:schemeClr val="bg1"/>
                </a:solidFill>
                <a:latin typeface="Candara" panose="020E0502030303020204" pitchFamily="34" charset="0"/>
                <a:ea typeface="+mj-ea"/>
                <a:cs typeface="+mj-cs"/>
              </a:rPr>
              <a:t>. А как здорово играть в снежки и лепить снеговика. </a:t>
            </a:r>
            <a:endParaRPr lang="ru-RU" u="sng">
              <a:solidFill>
                <a:schemeClr val="bg1"/>
              </a:solidFill>
              <a:latin typeface="Candara" panose="020E0502030303020204" pitchFamily="34" charset="0"/>
              <a:ea typeface="+mj-ea"/>
              <a:cs typeface="+mj-cs"/>
            </a:endParaRPr>
          </a:p>
        </p:txBody>
      </p:sp>
      <p:pic>
        <p:nvPicPr>
          <p:cNvPr id="2050" name="Picture 2" descr="C:\Users\Юсечка\Pictures\img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59632" y="1700808"/>
            <a:ext cx="6668676" cy="500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56967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4" y="332656"/>
            <a:ext cx="8270994" cy="6205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211197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2132856"/>
            <a:ext cx="2952328" cy="38164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u="sng">
                <a:latin typeface="Candara" panose="020E0502030303020204" pitchFamily="34" charset="0"/>
                <a:ea typeface="+mj-ea"/>
                <a:cs typeface="+mj-cs"/>
              </a:rPr>
              <a:t>Зимние праздники Новый год и Рождество -самые любимые праздники детей и взрослых !</a:t>
            </a:r>
          </a:p>
        </p:txBody>
      </p:sp>
      <p:pic>
        <p:nvPicPr>
          <p:cNvPr id="3074" name="Picture 2" descr="C:\Users\Юсечка\Pictures\1660692523_1-flomaster-club-p-kartinki-ded-moroz-i-snegurochka-dlya-dete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27984" y="188640"/>
            <a:ext cx="4574166" cy="529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25174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>
                <a:latin typeface="Candara" panose="020E0502030303020204" pitchFamily="34" charset="0"/>
                <a:ea typeface="+mj-ea"/>
                <a:cs typeface="+mj-cs"/>
              </a:rPr>
              <a:t>Цель: обобщить и систематизировать представление детей о зиме как о времени года</a:t>
            </a:r>
            <a:r>
              <a:rPr lang="ru-RU" sz="2800" smtClean="0">
                <a:latin typeface="Candara" panose="020E0502030303020204" pitchFamily="34" charset="0"/>
                <a:ea typeface="+mj-ea"/>
                <a:cs typeface="+mj-cs"/>
              </a:rPr>
              <a:t>.</a:t>
            </a:r>
            <a:endParaRPr lang="ru-RU" sz="2800">
              <a:latin typeface="Candara" panose="020E0502030303020204" pitchFamily="34" charset="0"/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sz="2800">
                <a:latin typeface="Candara" panose="020E0502030303020204" pitchFamily="34" charset="0"/>
                <a:ea typeface="+mj-ea"/>
                <a:cs typeface="+mj-cs"/>
              </a:rPr>
              <a:t>Задачи:</a:t>
            </a:r>
          </a:p>
          <a:p>
            <a:r>
              <a:rPr lang="ru-RU" sz="2800">
                <a:latin typeface="Candara" panose="020E0502030303020204" pitchFamily="34" charset="0"/>
                <a:ea typeface="+mj-ea"/>
                <a:cs typeface="+mj-cs"/>
              </a:rPr>
              <a:t>Расширять знания детей о времени года - зима.</a:t>
            </a:r>
          </a:p>
          <a:p>
            <a:r>
              <a:rPr lang="ru-RU" sz="2800">
                <a:latin typeface="Candara" panose="020E0502030303020204" pitchFamily="34" charset="0"/>
                <a:ea typeface="+mj-ea"/>
                <a:cs typeface="+mj-cs"/>
              </a:rPr>
              <a:t>Развитие исследовательского и познавательного интереса к экспериментированию со снегом.</a:t>
            </a:r>
          </a:p>
          <a:p>
            <a:r>
              <a:rPr lang="ru-RU" sz="2800">
                <a:latin typeface="Candara" panose="020E0502030303020204" pitchFamily="34" charset="0"/>
                <a:ea typeface="+mj-ea"/>
                <a:cs typeface="+mj-cs"/>
              </a:rPr>
              <a:t>Формировать понятие о свойстве снега (состоит из снежинок, холодный, пушистый, мягкий);</a:t>
            </a:r>
          </a:p>
          <a:p>
            <a:r>
              <a:rPr lang="ru-RU" sz="2800">
                <a:latin typeface="Candara" panose="020E0502030303020204" pitchFamily="34" charset="0"/>
                <a:ea typeface="+mj-ea"/>
                <a:cs typeface="+mj-cs"/>
              </a:rPr>
              <a:t>Воспитание бережного отношения к природе, способности замечать красоту зимней природы.</a:t>
            </a:r>
          </a:p>
        </p:txBody>
      </p:sp>
    </p:spTree>
    <p:extLst>
      <p:ext uri="{BB962C8B-B14F-4D97-AF65-F5344CB8AC3E}">
        <p14:creationId xmlns:p14="http://schemas.microsoft.com/office/powerpoint/2010/main" val="154406769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3027247"/>
            <a:ext cx="3797454" cy="13378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>
                <a:latin typeface="Candara" panose="020E0502030303020204" pitchFamily="34" charset="0"/>
                <a:ea typeface="+mj-ea"/>
                <a:cs typeface="+mj-cs"/>
              </a:rPr>
              <a:t>Зимние </a:t>
            </a:r>
            <a:r>
              <a:rPr lang="ru-RU" sz="4000" smtClean="0">
                <a:latin typeface="Candara" panose="020E0502030303020204" pitchFamily="34" charset="0"/>
                <a:ea typeface="+mj-ea"/>
                <a:cs typeface="+mj-cs"/>
              </a:rPr>
              <a:t>месяцы</a:t>
            </a:r>
            <a:endParaRPr lang="ru-RU" sz="4000">
              <a:latin typeface="Candara" panose="020E0502030303020204" pitchFamily="34" charset="0"/>
              <a:ea typeface="+mj-ea"/>
              <a:cs typeface="+mj-cs"/>
            </a:endParaRPr>
          </a:p>
        </p:txBody>
      </p:sp>
      <p:pic>
        <p:nvPicPr>
          <p:cNvPr id="1026" name="Picture 2" descr="C:\Users\Юсечка\Pictures\49488266_Dekab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23638" y="4365102"/>
            <a:ext cx="3433564" cy="2289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Юсечка\Pictures\images (6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520" y="2507862"/>
            <a:ext cx="3531026" cy="234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Юсечка\Pictures\images (7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11352" y="160592"/>
            <a:ext cx="3445850" cy="2293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углом 5"/>
          <p:cNvSpPr/>
          <p:nvPr/>
        </p:nvSpPr>
        <p:spPr>
          <a:xfrm>
            <a:off x="2770491" y="765955"/>
            <a:ext cx="1254646" cy="1440160"/>
          </a:xfrm>
          <a:prstGeom prst="ben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трелка углом 6"/>
          <p:cNvSpPr/>
          <p:nvPr/>
        </p:nvSpPr>
        <p:spPr>
          <a:xfrm rot="16200000">
            <a:off x="2720310" y="4931147"/>
            <a:ext cx="1355010" cy="1541369"/>
          </a:xfrm>
          <a:prstGeom prst="ben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02663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67" y="3284984"/>
            <a:ext cx="5224117" cy="33123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>
                <a:latin typeface="Candara" panose="020E0502030303020204" pitchFamily="34" charset="0"/>
                <a:ea typeface="+mj-ea"/>
                <a:cs typeface="+mj-cs"/>
              </a:rPr>
              <a:t>Как на горке — снег, снег,</a:t>
            </a:r>
          </a:p>
          <a:p>
            <a:pPr marL="0" indent="0">
              <a:buNone/>
            </a:pPr>
            <a:r>
              <a:rPr lang="ru-RU">
                <a:latin typeface="Candara" panose="020E0502030303020204" pitchFamily="34" charset="0"/>
                <a:ea typeface="+mj-ea"/>
                <a:cs typeface="+mj-cs"/>
              </a:rPr>
              <a:t>И под горкой — снег, снег,</a:t>
            </a:r>
          </a:p>
          <a:p>
            <a:pPr marL="0" indent="0">
              <a:buNone/>
            </a:pPr>
            <a:r>
              <a:rPr lang="ru-RU">
                <a:latin typeface="Candara" panose="020E0502030303020204" pitchFamily="34" charset="0"/>
                <a:ea typeface="+mj-ea"/>
                <a:cs typeface="+mj-cs"/>
              </a:rPr>
              <a:t>И на елке — снег, снег,</a:t>
            </a:r>
          </a:p>
          <a:p>
            <a:pPr marL="0" indent="0">
              <a:buNone/>
            </a:pPr>
            <a:r>
              <a:rPr lang="ru-RU">
                <a:latin typeface="Candara" panose="020E0502030303020204" pitchFamily="34" charset="0"/>
                <a:ea typeface="+mj-ea"/>
                <a:cs typeface="+mj-cs"/>
              </a:rPr>
              <a:t>И под елкой — снег, снег.</a:t>
            </a:r>
          </a:p>
          <a:p>
            <a:pPr marL="0" indent="0">
              <a:buNone/>
            </a:pPr>
            <a:r>
              <a:rPr lang="ru-RU">
                <a:latin typeface="Candara" panose="020E0502030303020204" pitchFamily="34" charset="0"/>
                <a:ea typeface="+mj-ea"/>
                <a:cs typeface="+mj-cs"/>
              </a:rPr>
              <a:t>А под снегом спит медведь.</a:t>
            </a:r>
          </a:p>
          <a:p>
            <a:pPr marL="0" indent="0">
              <a:buNone/>
            </a:pPr>
            <a:r>
              <a:rPr lang="ru-RU">
                <a:latin typeface="Candara" panose="020E0502030303020204" pitchFamily="34" charset="0"/>
                <a:ea typeface="+mj-ea"/>
                <a:cs typeface="+mj-cs"/>
              </a:rPr>
              <a:t>Тише, тише. Не шуметь!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9512" y="260648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u="sng">
                <a:latin typeface="Candara" panose="020E0502030303020204" pitchFamily="34" charset="0"/>
                <a:ea typeface="+mj-ea"/>
                <a:cs typeface="+mj-cs"/>
              </a:rPr>
              <a:t>Зимой природа засыпает. </a:t>
            </a:r>
            <a:endParaRPr lang="ru-RU" sz="3200" u="sng" smtClean="0">
              <a:latin typeface="Candara" panose="020E0502030303020204" pitchFamily="34" charset="0"/>
              <a:ea typeface="+mj-ea"/>
              <a:cs typeface="+mj-cs"/>
            </a:endParaRPr>
          </a:p>
          <a:p>
            <a:r>
              <a:rPr lang="ru-RU" sz="3200" u="sng" smtClean="0">
                <a:latin typeface="Candara" panose="020E0502030303020204" pitchFamily="34" charset="0"/>
                <a:ea typeface="+mj-ea"/>
                <a:cs typeface="+mj-cs"/>
              </a:rPr>
              <a:t> Всё вокруг, как одеяло, укрывает снег</a:t>
            </a:r>
            <a:r>
              <a:rPr lang="ru-RU" sz="3200" u="sng">
                <a:latin typeface="Candara" panose="020E0502030303020204" pitchFamily="34" charset="0"/>
                <a:ea typeface="+mj-ea"/>
                <a:cs typeface="+mj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1482464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0405" y="14358"/>
            <a:ext cx="7776864" cy="79208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u="sng">
                <a:solidFill>
                  <a:schemeClr val="bg1"/>
                </a:solidFill>
                <a:latin typeface="Candara" panose="020E0502030303020204" pitchFamily="34" charset="0"/>
                <a:ea typeface="+mj-ea"/>
                <a:cs typeface="+mj-cs"/>
              </a:rPr>
              <a:t>Снег- это много снежинок. Посмотрите какие они бывают разные.</a:t>
            </a:r>
          </a:p>
        </p:txBody>
      </p:sp>
      <p:pic>
        <p:nvPicPr>
          <p:cNvPr id="1026" name="Picture 2" descr="C:\Users\Юсечка\Pictures\sflak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80665" y="1057462"/>
            <a:ext cx="2567723" cy="2613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Юсечка\Pictures\images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427801" y="3926484"/>
            <a:ext cx="2482072" cy="2725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Юсечка\Pictures\images (3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9551" y="1057463"/>
            <a:ext cx="2756265" cy="2869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Юсечка\Pictures\images (1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12002" y="1136293"/>
            <a:ext cx="2313671" cy="254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Юсечка\Pictures\23-makrofotografi-snezjinok-2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9551" y="4111409"/>
            <a:ext cx="2900281" cy="2320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Юсечка\Pictures\images (5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28184" y="3908733"/>
            <a:ext cx="2736305" cy="2503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359715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0"/>
            <a:ext cx="9144000" cy="30140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000" u="sng">
                <a:latin typeface="Candara" panose="020E0502030303020204" pitchFamily="34" charset="0"/>
                <a:ea typeface="+mj-ea"/>
                <a:cs typeface="+mj-cs"/>
              </a:rPr>
              <a:t>Зимой очень тяжело птицам</a:t>
            </a:r>
            <a:r>
              <a:rPr lang="ru-RU" sz="3000" u="sng" smtClean="0">
                <a:latin typeface="Candara" panose="020E0502030303020204" pitchFamily="34" charset="0"/>
                <a:ea typeface="+mj-ea"/>
                <a:cs typeface="+mj-cs"/>
              </a:rPr>
              <a:t>. Поэтому им нужно помогать. Мы делаем кормушки и подкармливаем их.</a:t>
            </a:r>
            <a:endParaRPr lang="ru-RU" sz="3000" u="sng">
              <a:latin typeface="Candara" panose="020E0502030303020204" pitchFamily="34" charset="0"/>
              <a:ea typeface="+mj-ea"/>
              <a:cs typeface="+mj-cs"/>
            </a:endParaRPr>
          </a:p>
        </p:txBody>
      </p:sp>
      <p:pic>
        <p:nvPicPr>
          <p:cNvPr id="4099" name="Picture 3" descr="C:\Users\Юсечка\Pictures\kormushka-dlya-sinic-trebovaniya-i-tonkosti-sozdaniy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70369" y="4068860"/>
            <a:ext cx="4173631" cy="278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Юсечка\Pictures\kormushk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62602" y="1196752"/>
            <a:ext cx="5472608" cy="267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Юсечка\Pictures\Без назван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4068860"/>
            <a:ext cx="4198906" cy="278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12228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8864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u="sng" smtClean="0">
                <a:latin typeface="Candara" panose="020E0502030303020204" pitchFamily="34" charset="0"/>
                <a:ea typeface="+mj-ea"/>
                <a:cs typeface="+mj-cs"/>
              </a:rPr>
              <a:t>Некоторые животные </a:t>
            </a:r>
            <a:r>
              <a:rPr lang="ru-RU" sz="3000" u="sng">
                <a:latin typeface="Candara" panose="020E0502030303020204" pitchFamily="34" charset="0"/>
                <a:ea typeface="+mj-ea"/>
                <a:cs typeface="+mj-cs"/>
              </a:rPr>
              <a:t>зимой </a:t>
            </a:r>
            <a:r>
              <a:rPr lang="ru-RU" sz="3000" u="sng" smtClean="0">
                <a:latin typeface="Candara" panose="020E0502030303020204" pitchFamily="34" charset="0"/>
                <a:ea typeface="+mj-ea"/>
                <a:cs typeface="+mj-cs"/>
              </a:rPr>
              <a:t>засыпают.</a:t>
            </a:r>
            <a:endParaRPr lang="ru-RU" sz="3000" u="sng">
              <a:latin typeface="Candara" panose="020E0502030303020204" pitchFamily="34" charset="0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7864" y="3008067"/>
            <a:ext cx="5715000" cy="381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130" y="1148302"/>
            <a:ext cx="4809133" cy="321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90507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6056" y="4077072"/>
            <a:ext cx="3845673" cy="25628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>
                <a:solidFill>
                  <a:schemeClr val="bg1"/>
                </a:solidFill>
              </a:rPr>
              <a:t>Д</a:t>
            </a:r>
            <a:r>
              <a:rPr lang="ru-RU" sz="4000" smtClean="0">
                <a:solidFill>
                  <a:schemeClr val="bg1"/>
                </a:solidFill>
              </a:rPr>
              <a:t>ругие животные спасаются </a:t>
            </a:r>
            <a:r>
              <a:rPr lang="ru-RU" sz="4000">
                <a:solidFill>
                  <a:schemeClr val="bg1"/>
                </a:solidFill>
              </a:rPr>
              <a:t>теплым мехом.</a:t>
            </a:r>
          </a:p>
          <a:p>
            <a:endParaRPr lang="ru-RU" sz="400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-3480"/>
            <a:ext cx="4554519" cy="390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Юсечка\Pictures\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3475740"/>
            <a:ext cx="4572000" cy="338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92173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204"/>
            <a:ext cx="8928992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u="sng" smtClean="0">
                <a:solidFill>
                  <a:schemeClr val="bg1"/>
                </a:solidFill>
                <a:latin typeface="Candara" panose="020E0502030303020204" pitchFamily="34" charset="0"/>
                <a:ea typeface="+mj-ea"/>
                <a:cs typeface="+mj-cs"/>
              </a:rPr>
              <a:t>А людей выручает одежда. В холодное время года нужно одеваться тепло: шапки, шарфы, варежки, зимнее пальто, утепленные штаны и обязательно зимнюю обувь.</a:t>
            </a:r>
            <a:endParaRPr lang="ru-RU" u="sng">
              <a:solidFill>
                <a:schemeClr val="bg1"/>
              </a:solidFill>
              <a:latin typeface="Candara" panose="020E0502030303020204" pitchFamily="34" charset="0"/>
              <a:ea typeface="+mj-ea"/>
              <a:cs typeface="+mj-cs"/>
            </a:endParaRPr>
          </a:p>
        </p:txBody>
      </p:sp>
      <p:pic>
        <p:nvPicPr>
          <p:cNvPr id="2050" name="Picture 2" descr="C:\Users\Юсечка\Pictures\1660714256_1-flomaster-club-p-zimnyaya-odezhda-kartinki-dlya-detei-krasi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21087" y="2060848"/>
            <a:ext cx="6759311" cy="45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02564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251</Words>
  <Application>Microsoft Office PowerPoint</Application>
  <PresentationFormat>Экран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по познавательному развитию  для детей 3-4 года  (вторая младшая группа)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детей 3-4 года (вторая младшая группа)</dc:title>
  <dc:creator>Юсечка</dc:creator>
  <cp:lastModifiedBy>RePack by Diakov</cp:lastModifiedBy>
  <cp:revision>33</cp:revision>
  <dcterms:created xsi:type="dcterms:W3CDTF">2022-11-09T11:49:39Z</dcterms:created>
  <dcterms:modified xsi:type="dcterms:W3CDTF">2022-12-01T04:50:39Z</dcterms:modified>
</cp:coreProperties>
</file>