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03" autoAdjust="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01025D8-2209-471A-B564-2B170D2D110E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18D1E27-7486-4002-91CF-E8F105F6FCAE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3579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25D8-2209-471A-B564-2B170D2D110E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D1E27-7486-4002-91CF-E8F105F6F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709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25D8-2209-471A-B564-2B170D2D110E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D1E27-7486-4002-91CF-E8F105F6F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653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25D8-2209-471A-B564-2B170D2D110E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D1E27-7486-4002-91CF-E8F105F6F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866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25D8-2209-471A-B564-2B170D2D110E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D1E27-7486-4002-91CF-E8F105F6F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937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25D8-2209-471A-B564-2B170D2D110E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D1E27-7486-4002-91CF-E8F105F6FCAE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324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25D8-2209-471A-B564-2B170D2D110E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D1E27-7486-4002-91CF-E8F105F6F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140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25D8-2209-471A-B564-2B170D2D110E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D1E27-7486-4002-91CF-E8F105F6F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946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25D8-2209-471A-B564-2B170D2D110E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D1E27-7486-4002-91CF-E8F105F6F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73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25D8-2209-471A-B564-2B170D2D110E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D1E27-7486-4002-91CF-E8F105F6F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154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25D8-2209-471A-B564-2B170D2D110E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D1E27-7486-4002-91CF-E8F105F6F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779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25D8-2209-471A-B564-2B170D2D110E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D1E27-7486-4002-91CF-E8F105F6F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316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D01025D8-2209-471A-B564-2B170D2D110E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518D1E27-7486-4002-91CF-E8F105F6F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950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8584AFA-83CD-4C35-BB78-08D57CCCCA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78601" y="3816367"/>
            <a:ext cx="7634795" cy="138816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воспитатель: МКДОУ "ЦРР - д/с № 5 "Дельфин“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Андрюнина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2836DC0-386D-447B-8B49-71080B09852F}"/>
              </a:ext>
            </a:extLst>
          </p:cNvPr>
          <p:cNvSpPr/>
          <p:nvPr/>
        </p:nvSpPr>
        <p:spPr>
          <a:xfrm>
            <a:off x="-45869" y="1516730"/>
            <a:ext cx="122837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 «Безопасность на дорогах»</a:t>
            </a:r>
          </a:p>
          <a:p>
            <a:pPr algn="ctr"/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(средняя группа)</a:t>
            </a:r>
          </a:p>
        </p:txBody>
      </p:sp>
    </p:spTree>
    <p:extLst>
      <p:ext uri="{BB962C8B-B14F-4D97-AF65-F5344CB8AC3E}">
        <p14:creationId xmlns:p14="http://schemas.microsoft.com/office/powerpoint/2010/main" val="2088182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7B4717-6AEF-40AB-9EF5-7F38ABB1A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7875" y="579161"/>
            <a:ext cx="7383589" cy="50652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правильно переходить через дорогу?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E9A8F0A-270E-4128-B6D5-08BCDBE7A1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710" y="2188839"/>
            <a:ext cx="8596668" cy="1570962"/>
          </a:xfrm>
        </p:spPr>
        <p:txBody>
          <a:bodyPr>
            <a:noAutofit/>
          </a:bodyPr>
          <a:lstStyle/>
          <a:p>
            <a:pPr marL="342900" indent="-342900">
              <a:buAutoNum type="arabicParenR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смотря по сторонам</a:t>
            </a:r>
          </a:p>
          <a:p>
            <a:pPr marL="342900" indent="-342900">
              <a:buAutoNum type="arabicParenR"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Посмотреть сначала направо ,а потом налево</a:t>
            </a:r>
          </a:p>
          <a:p>
            <a:pPr marL="342900" indent="-342900">
              <a:buAutoNum type="arabicParenR"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Посмотреть сначала налево , а потом направо</a:t>
            </a:r>
          </a:p>
        </p:txBody>
      </p:sp>
    </p:spTree>
    <p:extLst>
      <p:ext uri="{BB962C8B-B14F-4D97-AF65-F5344CB8AC3E}">
        <p14:creationId xmlns:p14="http://schemas.microsoft.com/office/powerpoint/2010/main" val="3083501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4D79A3-B700-42E7-A3BB-E6E54C4F9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5417" y="648070"/>
            <a:ext cx="6753275" cy="462132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следует идти пешеходам?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5AF3160-7C84-44B1-96A0-EED6E8CC19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7235" y="2643519"/>
            <a:ext cx="8596668" cy="1570962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AutoNum type="arabicParenR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тротуару </a:t>
            </a:r>
          </a:p>
          <a:p>
            <a:pPr marL="342900" indent="-342900">
              <a:buAutoNum type="arabicParenR"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дороге</a:t>
            </a:r>
          </a:p>
          <a:p>
            <a:pPr marL="342900" indent="-342900">
              <a:buAutoNum type="arabicParenR"/>
            </a:pPr>
            <a:endParaRPr lang="ru-RU" dirty="0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BF6AC850-DA8B-4A20-BC0D-5A1E7BC13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5750" y="1660124"/>
            <a:ext cx="6807941" cy="382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407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72A532C3-4046-4F5B-A249-1012BD272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692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ACE29A-9A53-4676-971C-DC4D555E9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8266" y="236738"/>
            <a:ext cx="8596668" cy="13208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Дорога только для машин!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842E0EC-F7FB-4BFB-8622-7455C8316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9614" y="1433249"/>
            <a:ext cx="7152771" cy="465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3981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99F4C0-C6BB-458D-BCE9-A6EA74FA0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4181" y="139084"/>
            <a:ext cx="8596668" cy="13208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Иди только по тротуару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6AE4B2-BDF2-4EA2-9067-6B7D4A48B806}"/>
              </a:ext>
            </a:extLst>
          </p:cNvPr>
          <p:cNvSpPr/>
          <p:nvPr/>
        </p:nvSpPr>
        <p:spPr>
          <a:xfrm>
            <a:off x="7637756" y="1768811"/>
            <a:ext cx="362800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машины, знают все,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дороги, есть шоссе.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 также мал и стар,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Пешеходам – ТРОТУАР.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иду по тротуару,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гуляю не спеша.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прогулка не опасна,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погода хороша.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48EA110-894E-4C8E-B02A-64B4D37AB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909" y="1459884"/>
            <a:ext cx="5616605" cy="4212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07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B7CDBB-3301-4EE1-AC43-756B1295B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9099" y="319596"/>
            <a:ext cx="6336024" cy="92377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Не бегайте через дорогу!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AAE5E815-4FCA-46CC-8EB7-71F4B134AE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197" y="1281613"/>
            <a:ext cx="4559485" cy="4502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896BFD8-8D81-4C22-9CE0-6A91B41D2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2560" y="1387629"/>
            <a:ext cx="5720179" cy="4290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052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62C4DE6-E661-4B69-89EE-413B36CDBAC6}"/>
              </a:ext>
            </a:extLst>
          </p:cNvPr>
          <p:cNvSpPr/>
          <p:nvPr/>
        </p:nvSpPr>
        <p:spPr>
          <a:xfrm>
            <a:off x="8037250" y="566678"/>
            <a:ext cx="3048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видишь, что немного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Разрисована дорога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Полосами в белый цвет.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Словно крашеный паркет.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нас всегда здесь ждёт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Пешеходный переход.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теперь все дружно, вместе.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Переходим в этом месте.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Стой, машина, подожди.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Пешеходов пропусти!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CFBA26F-B2FA-4786-B791-CCE91B5C56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174" y="388579"/>
            <a:ext cx="2710906" cy="3837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532AE330-A788-4029-9A2C-A6E8993664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9777" y="2413706"/>
            <a:ext cx="3941608" cy="3271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906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7B2622-2DA1-4D3A-A3AF-059F27614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813" y="164021"/>
            <a:ext cx="8596668" cy="13208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переходе улицы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C24AE52-2E50-435B-9567-F0B380485B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020" y="1181678"/>
            <a:ext cx="3172439" cy="309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C9F7CF66-BCEA-47ED-AD0D-A15EC984B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067471" y="3100526"/>
            <a:ext cx="3038290" cy="309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38800DA-7A9B-49D0-ADB4-2A98E19E17A6}"/>
              </a:ext>
            </a:extLst>
          </p:cNvPr>
          <p:cNvSpPr/>
          <p:nvPr/>
        </p:nvSpPr>
        <p:spPr>
          <a:xfrm>
            <a:off x="4173679" y="1198273"/>
            <a:ext cx="38446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Смотри сначала налево</a:t>
            </a:r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62572EA4-47D2-459E-A7D0-DEA4668CF4E7}"/>
              </a:ext>
            </a:extLst>
          </p:cNvPr>
          <p:cNvSpPr/>
          <p:nvPr/>
        </p:nvSpPr>
        <p:spPr>
          <a:xfrm>
            <a:off x="9484072" y="3449807"/>
            <a:ext cx="1473693" cy="3487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: влево 8">
            <a:extLst>
              <a:ext uri="{FF2B5EF4-FFF2-40B4-BE49-F238E27FC236}">
                <a16:creationId xmlns:a16="http://schemas.microsoft.com/office/drawing/2014/main" id="{9756CAA1-D660-40A5-8107-3F7324339CEC}"/>
              </a:ext>
            </a:extLst>
          </p:cNvPr>
          <p:cNvSpPr/>
          <p:nvPr/>
        </p:nvSpPr>
        <p:spPr>
          <a:xfrm>
            <a:off x="4265454" y="1721493"/>
            <a:ext cx="1473693" cy="3738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7360983-F534-4768-A87F-393AFD61D83B}"/>
              </a:ext>
            </a:extLst>
          </p:cNvPr>
          <p:cNvSpPr/>
          <p:nvPr/>
        </p:nvSpPr>
        <p:spPr>
          <a:xfrm>
            <a:off x="9300635" y="3059668"/>
            <a:ext cx="22397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 на право</a:t>
            </a:r>
          </a:p>
        </p:txBody>
      </p:sp>
    </p:spTree>
    <p:extLst>
      <p:ext uri="{BB962C8B-B14F-4D97-AF65-F5344CB8AC3E}">
        <p14:creationId xmlns:p14="http://schemas.microsoft.com/office/powerpoint/2010/main" val="732629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DB5DDA-63F1-4A85-AF0A-96B99A7A6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8367" y="201227"/>
            <a:ext cx="8596668" cy="13208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 сигналы светофора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E7794B6-D986-43ED-AA9B-739DBA36AA05}"/>
              </a:ext>
            </a:extLst>
          </p:cNvPr>
          <p:cNvSpPr/>
          <p:nvPr/>
        </p:nvSpPr>
        <p:spPr>
          <a:xfrm>
            <a:off x="6723355" y="1717336"/>
            <a:ext cx="4924147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30345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 зеленый – Проходи! </a:t>
            </a:r>
          </a:p>
          <a:p>
            <a:r>
              <a:rPr lang="ru-RU" sz="3200" dirty="0">
                <a:solidFill>
                  <a:srgbClr val="30345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Желтый – Малость погоди. </a:t>
            </a:r>
          </a:p>
          <a:p>
            <a:r>
              <a:rPr lang="ru-RU" sz="3200" dirty="0">
                <a:solidFill>
                  <a:srgbClr val="30345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Ну, а если красный – Стой, дружок! Опасно!</a:t>
            </a:r>
            <a:br>
              <a:rPr lang="ru-RU" dirty="0"/>
            </a:br>
            <a:endParaRPr lang="ru-RU" dirty="0"/>
          </a:p>
        </p:txBody>
      </p:sp>
      <p:pic>
        <p:nvPicPr>
          <p:cNvPr id="5124" name="Picture 4" descr="Дети и светофор">
            <a:extLst>
              <a:ext uri="{FF2B5EF4-FFF2-40B4-BE49-F238E27FC236}">
                <a16:creationId xmlns:a16="http://schemas.microsoft.com/office/drawing/2014/main" id="{3BFA44D3-95EE-42FE-97B0-B897A8F61D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942" y="1619682"/>
            <a:ext cx="6338656" cy="418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8160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CBDC2E-9DB3-432C-BAC8-AC105F16B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219" y="345163"/>
            <a:ext cx="9875520" cy="135636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 внимательней на дорогах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63A3BEFF-EA0E-4DAB-AF0B-A6FA39E36C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9261" y="1701523"/>
            <a:ext cx="4198710" cy="383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ADC7C0E8-FB31-40B8-B66B-7E00699FA7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858407"/>
            <a:ext cx="4497280" cy="337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268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B98519-1ED0-4C5F-BFF9-07DABA399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666" y="81755"/>
            <a:ext cx="8596668" cy="1320800"/>
          </a:xfrm>
        </p:spPr>
        <p:txBody>
          <a:bodyPr/>
          <a:lstStyle/>
          <a:p>
            <a:pPr algn="ctr"/>
            <a:r>
              <a:rPr lang="ru-RU" dirty="0"/>
              <a:t>Игра-опрос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D9E3B04-81FD-4648-8900-9BB48198F865}"/>
              </a:ext>
            </a:extLst>
          </p:cNvPr>
          <p:cNvSpPr/>
          <p:nvPr/>
        </p:nvSpPr>
        <p:spPr>
          <a:xfrm>
            <a:off x="1797666" y="1184649"/>
            <a:ext cx="92106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сигнал светофора разрешает переход через проезжую часть?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E27C5CE-0385-45A3-A14D-65158471ACBB}"/>
              </a:ext>
            </a:extLst>
          </p:cNvPr>
          <p:cNvSpPr/>
          <p:nvPr/>
        </p:nvSpPr>
        <p:spPr>
          <a:xfrm>
            <a:off x="1008835" y="2413247"/>
            <a:ext cx="1967205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arenR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</a:t>
            </a:r>
          </a:p>
          <a:p>
            <a:pPr marL="342900" indent="-342900">
              <a:buAutoNum type="arabicParenR"/>
            </a:pPr>
            <a:endParaRPr lang="ru-RU" sz="2800" dirty="0"/>
          </a:p>
          <a:p>
            <a:pPr marL="342900" indent="-342900">
              <a:buAutoNum type="arabicParenR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Жёлтый</a:t>
            </a:r>
          </a:p>
          <a:p>
            <a:pPr marL="342900" indent="-342900">
              <a:buAutoNum type="arabicParenR"/>
            </a:pPr>
            <a:endParaRPr lang="ru-RU" sz="2800" dirty="0"/>
          </a:p>
          <a:p>
            <a:pPr marL="342900" indent="-342900">
              <a:buAutoNum type="arabicParenR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80CF48CD-F508-4815-83AF-50F8E893B5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7095" y="2104237"/>
            <a:ext cx="7945514" cy="3077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554931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Override1.xml><?xml version="1.0" encoding="utf-8"?>
<a:themeOverride xmlns:a="http://schemas.openxmlformats.org/drawingml/2006/main">
  <a:clrScheme name="Базис">
    <a:dk1>
      <a:srgbClr val="000000"/>
    </a:dk1>
    <a:lt1>
      <a:srgbClr val="FFFFFF"/>
    </a:lt1>
    <a:dk2>
      <a:srgbClr val="565349"/>
    </a:dk2>
    <a:lt2>
      <a:srgbClr val="DDDDDD"/>
    </a:lt2>
    <a:accent1>
      <a:srgbClr val="A6B727"/>
    </a:accent1>
    <a:accent2>
      <a:srgbClr val="DF5327"/>
    </a:accent2>
    <a:accent3>
      <a:srgbClr val="FE9E00"/>
    </a:accent3>
    <a:accent4>
      <a:srgbClr val="418AB3"/>
    </a:accent4>
    <a:accent5>
      <a:srgbClr val="D7D447"/>
    </a:accent5>
    <a:accent6>
      <a:srgbClr val="818183"/>
    </a:accent6>
    <a:hlink>
      <a:srgbClr val="F59E00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236</Words>
  <Application>Microsoft Office PowerPoint</Application>
  <PresentationFormat>Широкоэкранный</PresentationFormat>
  <Paragraphs>34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Corbel</vt:lpstr>
      <vt:lpstr>Times New Roman</vt:lpstr>
      <vt:lpstr>Базис</vt:lpstr>
      <vt:lpstr>Презентация PowerPoint</vt:lpstr>
      <vt:lpstr>Дорога только для машин!</vt:lpstr>
      <vt:lpstr>Иди только по тротуару </vt:lpstr>
      <vt:lpstr>Не бегайте через дорогу!</vt:lpstr>
      <vt:lpstr>Презентация PowerPoint</vt:lpstr>
      <vt:lpstr>При переходе улицы</vt:lpstr>
      <vt:lpstr>Помни сигналы светофора</vt:lpstr>
      <vt:lpstr>Будь внимательней на дорогах</vt:lpstr>
      <vt:lpstr>Игра-опрос</vt:lpstr>
      <vt:lpstr>Как правильно переходить через дорогу?</vt:lpstr>
      <vt:lpstr>Где следует идти пешеходам?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Безопасноть на дорогах</dc:title>
  <dc:creator>Никита Попов</dc:creator>
  <cp:lastModifiedBy>Eugene</cp:lastModifiedBy>
  <cp:revision>5</cp:revision>
  <dcterms:created xsi:type="dcterms:W3CDTF">2022-11-12T19:09:39Z</dcterms:created>
  <dcterms:modified xsi:type="dcterms:W3CDTF">2022-12-02T07:12:07Z</dcterms:modified>
</cp:coreProperties>
</file>