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sldIdLst>
    <p:sldId id="269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1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6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3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73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4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2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3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1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7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15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C2B3BAF-E940-4D17-8C02-1768B810FD79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8D36980-047C-4F20-B79A-10DE851A5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0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F8B72-0B7A-4C46-8782-87AE9D0DF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062" y="648958"/>
            <a:ext cx="9563471" cy="173736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«Что такое осень?»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(подготовительная группа)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092351-F454-41EC-B707-143249B4A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3928" y="3078776"/>
            <a:ext cx="7624144" cy="980095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МКДОУ "ЦРР - д/с № 5 «Дельфин»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Андрюнина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30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F9EA21-0B7F-46DB-9A50-84C56715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77" y="103572"/>
            <a:ext cx="10158274" cy="1356360"/>
          </a:xfrm>
        </p:spPr>
        <p:txBody>
          <a:bodyPr>
            <a:normAutofit/>
          </a:bodyPr>
          <a:lstStyle/>
          <a:p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созревают много овощей и фруктов.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95D80467-08C0-4516-843F-5D36186E8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761" y="1298359"/>
            <a:ext cx="7214477" cy="492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8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0C1D3-DC02-4A71-B843-E2D1774B0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2900" y="21010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собирают урожай.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F0E3C9-3309-4B5A-B578-077009D0A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428" y="1286926"/>
            <a:ext cx="6565144" cy="492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294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35C43-51FC-412D-860D-690DE791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27860"/>
            <a:ext cx="9875520" cy="1356360"/>
          </a:xfrm>
        </p:spPr>
        <p:txBody>
          <a:bodyPr>
            <a:normAutofit/>
          </a:bodyPr>
          <a:lstStyle/>
          <a:p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 все признаки осени снова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DA1C3A-9616-4466-A92D-F7D01F452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719" y="1420427"/>
            <a:ext cx="2359143" cy="200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ECD065F9-4834-4828-9E62-BB512F6A3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23" y="3777713"/>
            <a:ext cx="2802331" cy="191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C7246001-0641-49DB-A47B-F283C0778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383" y="1420427"/>
            <a:ext cx="3200691" cy="180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0236CE9-924A-46B9-8BDB-ECA5155A5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3111" y="3637185"/>
            <a:ext cx="3507746" cy="219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C280687E-2D6F-456D-91DE-FFCB3C3D3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150" y="1421336"/>
            <a:ext cx="2937442" cy="195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494E8E3-D64F-4138-A87C-78EAA59EE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150" y="3703145"/>
            <a:ext cx="3189571" cy="212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52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EA941-6720-4DFB-802F-A9420CD92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81" y="76939"/>
            <a:ext cx="9875520" cy="1356360"/>
          </a:xfrm>
        </p:spPr>
        <p:txBody>
          <a:bodyPr/>
          <a:lstStyle/>
          <a:p>
            <a:pPr algn="r"/>
            <a:r>
              <a:rPr lang="ru-RU" i="1" dirty="0"/>
              <a:t>Осень прекрасное время года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D30CA185-858B-492A-ABA3-E36AF1872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172" y="1117697"/>
            <a:ext cx="7924537" cy="505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15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4A70D-27A8-4357-BD16-7E8FE457A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841" y="1121568"/>
            <a:ext cx="6823229" cy="483325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О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Осень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B324EB5-2AC4-4552-A1A6-A414B5710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96" y="1363230"/>
            <a:ext cx="7208953" cy="450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71C8CE0-14F2-463B-BB83-B1CC288C11DE}"/>
              </a:ext>
            </a:extLst>
          </p:cNvPr>
          <p:cNvSpPr/>
          <p:nvPr/>
        </p:nvSpPr>
        <p:spPr>
          <a:xfrm>
            <a:off x="8303581" y="1936692"/>
            <a:ext cx="6096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Миновало лето,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наступила.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 и в рощах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Пусто и уныло.</a:t>
            </a:r>
          </a:p>
          <a:p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улетели,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дни короче,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Солнышка не видно,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Темны, темны ночи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57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A885E-759B-46FF-96A8-68479425A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415" y="98795"/>
            <a:ext cx="10515600" cy="1325563"/>
          </a:xfrm>
        </p:spPr>
        <p:txBody>
          <a:bodyPr>
            <a:noAutofit/>
          </a:bodyPr>
          <a:lstStyle/>
          <a:p>
            <a:pPr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меняется погода осенью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0E4E1C3-13EF-47FB-9416-26286F52114F}"/>
              </a:ext>
            </a:extLst>
          </p:cNvPr>
          <p:cNvSpPr/>
          <p:nvPr/>
        </p:nvSpPr>
        <p:spPr>
          <a:xfrm>
            <a:off x="8019495" y="1220148"/>
            <a:ext cx="30953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температура воздуха начинает падать, день становится короче, а ночи длиннее и холоднее.. Часто небо заволакивают черные тучи и идут проливные дожди.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3B97BC1-157A-42E9-AB8E-D0557F477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068" y="1011491"/>
            <a:ext cx="6671824" cy="441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16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33981-5D08-44F9-8705-9494F008C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468" y="298882"/>
            <a:ext cx="9875520" cy="1356360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меняют свой цвет потому , что с наступлением осени солнышко светит меньше, им не хватает солнечного света , чтобы оставаться зелеными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725182F-C36C-46A0-B781-BE041CFC8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655" y="1557587"/>
            <a:ext cx="7705819" cy="481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338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11465-CF70-45DA-ADA6-196094C9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019" y="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утрам стелются туманы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A9818D28-D08A-4D6E-832C-1C10ABFAA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733" y="1230953"/>
            <a:ext cx="7354731" cy="500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107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70D52-9BBF-4CD1-B20F-A273F3F48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334392"/>
            <a:ext cx="9875520" cy="1356360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ночам уже к середине осени возможны заморозки. В конце осени можно увидеть первую корочку изо льда на лужицах, первые снежинки. Дует холодный ветер, того и гляди начнется снегопад.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93E9E41-A41F-4627-BA5E-16C07A62C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232" y="1674921"/>
            <a:ext cx="7273030" cy="484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890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6F507-EB8F-447E-BA08-49801108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Звери, птицы и насекомые чувствуют приближающиеся холода, поэтому начинают готовиться к зиме. Кто-то делает на зиму запасы, кто-то строит или утепляет свое жилище. Мышки, хомяки, крысы, кроты запасают в своих норках картошку, орешки, бобы, семена и зерна..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D6D44D1-03DF-4B9F-99FA-F686CFD43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626" y="2040106"/>
            <a:ext cx="6485692" cy="40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46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565EC-1542-4516-88E7-53EB04181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588" y="161721"/>
            <a:ext cx="9152878" cy="1356360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деревья теряют все свои листья, их ветки остаются совсем голыми. Наступает поздняя осень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947EC81-CDF9-48E8-8603-6212BB202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3636" y="1382202"/>
            <a:ext cx="7197200" cy="479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668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FF50C-1EDE-4712-A5EA-275CA10EF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071" y="2072640"/>
            <a:ext cx="4857417" cy="1356360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— трава и листья деревьев.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86AE384-3048-4F9C-A452-9B9012B69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12" y="656947"/>
            <a:ext cx="5743836" cy="489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45982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77</TotalTime>
  <Words>317</Words>
  <Application>Microsoft Office PowerPoint</Application>
  <PresentationFormat>Широкоэкранный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Corbel</vt:lpstr>
      <vt:lpstr>Times New Roman</vt:lpstr>
      <vt:lpstr>Базис</vt:lpstr>
      <vt:lpstr>Презентация на тему: «Что такое осень?» (подготовительная группа) </vt:lpstr>
      <vt:lpstr>О            Осень               </vt:lpstr>
      <vt:lpstr>Как меняется погода осенью </vt:lpstr>
      <vt:lpstr>Листья меняют свой цвет потому , что с наступлением осени солнышко светит меньше, им не хватает солнечного света , чтобы оставаться зелеными </vt:lpstr>
      <vt:lpstr>По утрам стелются туманы</vt:lpstr>
      <vt:lpstr>По ночам уже к середине осени возможны заморозки. В конце осени можно увидеть первую корочку изо льда на лужицах, первые снежинки. Дует холодный ветер, того и гляди начнется снегопад.</vt:lpstr>
      <vt:lpstr>Звери, птицы и насекомые чувствуют приближающиеся холода, поэтому начинают готовиться к зиме. Кто-то делает на зиму запасы, кто-то строит или утепляет свое жилище. Мышки, хомяки, крысы, кроты запасают в своих норках картошку, орешки, бобы, семена и зерна..</vt:lpstr>
      <vt:lpstr>Постепенно деревья теряют все свои листья, их ветки остаются совсем голыми. Наступает поздняя осень</vt:lpstr>
      <vt:lpstr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— трава и листья деревьев.</vt:lpstr>
      <vt:lpstr>Осенью созревают много овощей и фруктов.</vt:lpstr>
      <vt:lpstr>Люди собирают урожай.</vt:lpstr>
      <vt:lpstr>Давайте вспомним все признаки осени снова</vt:lpstr>
      <vt:lpstr>Осень прекрасное время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осень?</dc:title>
  <dc:creator>Никита Попов</dc:creator>
  <cp:lastModifiedBy>Eugene</cp:lastModifiedBy>
  <cp:revision>4</cp:revision>
  <dcterms:created xsi:type="dcterms:W3CDTF">2022-11-12T19:19:21Z</dcterms:created>
  <dcterms:modified xsi:type="dcterms:W3CDTF">2022-12-02T07:21:30Z</dcterms:modified>
</cp:coreProperties>
</file>