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63" r:id="rId5"/>
    <p:sldId id="265" r:id="rId6"/>
    <p:sldId id="260" r:id="rId7"/>
    <p:sldId id="266" r:id="rId8"/>
    <p:sldId id="264" r:id="rId9"/>
    <p:sldId id="268" r:id="rId10"/>
    <p:sldId id="258" r:id="rId11"/>
    <p:sldId id="270" r:id="rId12"/>
    <p:sldId id="267" r:id="rId13"/>
    <p:sldId id="269" r:id="rId14"/>
    <p:sldId id="274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5110C0-D5C8-4C3C-873A-BEFEEA2ED923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30493B-9C7B-48A4-9E75-F7BABA313B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64294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Усть-Канский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50"/>
            <a:ext cx="7854696" cy="4786346"/>
          </a:xfrm>
        </p:spPr>
        <p:txBody>
          <a:bodyPr>
            <a:normAutofit fontScale="92500"/>
          </a:bodyPr>
          <a:lstStyle/>
          <a:p>
            <a:endParaRPr lang="ru-RU" b="1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Республиканский (заочный) конкурс на лучшую методическую разработку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«Дидактическая игра по экологии для дошкольников»</a:t>
            </a:r>
          </a:p>
          <a:p>
            <a:pPr algn="ctr"/>
            <a:endParaRPr lang="ru-RU" b="1" dirty="0" smtClean="0"/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 : воспитатель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Майчикова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Евгения Сергеевна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Название работы: «Животный мир Горного Алтая»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Номинация: «Дидактические игры для обогащения экологических  представлений»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 детей: 3-6 лет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«Кто как голос подает?»</a:t>
            </a:r>
            <a:endParaRPr lang="ru-RU" sz="36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28736"/>
            <a:ext cx="7854696" cy="4857784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знакомить детей, какие голоса подают домашние животные.</a:t>
            </a:r>
          </a:p>
          <a:p>
            <a:pPr algn="l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Скажите, какие звуки издают домашние животные?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Какие звуки издает корова?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(мычит ,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му-му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Какие звуки издает свинья?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(хрюкает , хрю-хрю)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звуки издает кошка?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(мяукает, мяу-мяу)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-Какие звуки издает овечка?- (блеет, </a:t>
            </a:r>
          </a:p>
          <a:p>
            <a:pPr algn="l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бее-бее).</a:t>
            </a:r>
          </a:p>
          <a:p>
            <a:pPr algn="l">
              <a:buFontTx/>
              <a:buChar char="-"/>
            </a:pPr>
            <a:endParaRPr lang="ru-RU" sz="2400" dirty="0" smtClean="0"/>
          </a:p>
          <a:p>
            <a:pPr algn="l"/>
            <a:endParaRPr lang="ru-RU" sz="2400" dirty="0" smtClean="0"/>
          </a:p>
          <a:p>
            <a:pPr algn="l"/>
            <a:endParaRPr lang="ru-RU" dirty="0"/>
          </a:p>
        </p:txBody>
      </p:sp>
      <p:pic>
        <p:nvPicPr>
          <p:cNvPr id="4" name="Рисунок 3" descr="C:\Users\Asus\AppData\Local\Microsoft\Windows\INetCache\Content.Word\IMG_20211019_223506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4572008"/>
            <a:ext cx="327660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857256"/>
          </a:xfrm>
        </p:spPr>
        <p:txBody>
          <a:bodyPr/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«Четвертый лишний»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507209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dirty="0" smtClean="0"/>
              <a:t>  развитие умений классифицировать животных по существенным признакам.</a:t>
            </a:r>
          </a:p>
          <a:p>
            <a:r>
              <a:rPr lang="ru-RU" b="1" u="sng" dirty="0" smtClean="0"/>
              <a:t>Ход игры : </a:t>
            </a:r>
            <a:r>
              <a:rPr lang="ru-RU" dirty="0" smtClean="0"/>
              <a:t>Детям дается задание: «Рассмотрите картинки, назовите, что на них изображено и определите, какое животное лишнее. Оставшихся, животных назовите одним словом». </a:t>
            </a:r>
            <a:endParaRPr lang="ru-RU" b="1" i="1" dirty="0" smtClean="0"/>
          </a:p>
          <a:p>
            <a:r>
              <a:rPr lang="ru-RU" b="1" i="1" dirty="0" smtClean="0"/>
              <a:t>На картинку посмотри,</a:t>
            </a:r>
            <a:endParaRPr lang="ru-RU" dirty="0" smtClean="0"/>
          </a:p>
          <a:p>
            <a:r>
              <a:rPr lang="ru-RU" b="1" i="1" dirty="0" smtClean="0"/>
              <a:t>Предмет лишний назови</a:t>
            </a:r>
            <a:endParaRPr lang="ru-RU" dirty="0" smtClean="0"/>
          </a:p>
          <a:p>
            <a:r>
              <a:rPr lang="ru-RU" b="1" i="1" dirty="0" smtClean="0"/>
              <a:t>И свой выбор объясни.</a:t>
            </a:r>
            <a:endParaRPr lang="ru-RU" dirty="0" smtClean="0"/>
          </a:p>
          <a:p>
            <a:r>
              <a:rPr lang="ru-RU" u="sng" dirty="0" smtClean="0"/>
              <a:t>Например,</a:t>
            </a:r>
            <a:r>
              <a:rPr lang="ru-RU" dirty="0" smtClean="0"/>
              <a:t> лиса, медведь, волк, кошка</a:t>
            </a:r>
          </a:p>
          <a:p>
            <a:r>
              <a:rPr lang="ru-RU" dirty="0" smtClean="0"/>
              <a:t>Сорока, окунь, карась, щука.</a:t>
            </a:r>
          </a:p>
          <a:p>
            <a:r>
              <a:rPr lang="ru-RU" dirty="0" smtClean="0"/>
              <a:t>Кукушка, синица, снегирь, хариус</a:t>
            </a:r>
          </a:p>
          <a:p>
            <a:r>
              <a:rPr lang="ru-RU" dirty="0" smtClean="0"/>
              <a:t>Свинья, корова, лось, овца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Asus\AppData\Local\Microsoft\Windows\INetCache\Content.Word\IMG_20211019_23190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3571876"/>
            <a:ext cx="351472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69190"/>
          </a:xfrm>
        </p:spPr>
        <p:txBody>
          <a:bodyPr/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«Один - много»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5143536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детей образовывать существительные множественного числа именительного и родительного падежей.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игры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дети берут крышечку с изображенным на нем животным и преобразуют в множественное число.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Мы волшебники немного,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Был один, а станет много.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Медведь –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медведи – много медведей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Снегирь- снегири- много- снегирей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Хариус –хариусы- много хариусов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Кошка- кошки- много кошек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Сорока –сороки- много сорок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14356"/>
            <a:ext cx="7772400" cy="64294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i="1" dirty="0" smtClean="0"/>
              <a:t> </a:t>
            </a:r>
            <a:r>
              <a:rPr lang="ru-RU" sz="3200" i="1" dirty="0" smtClean="0"/>
              <a:t>«Назови семью»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643050"/>
            <a:ext cx="7772400" cy="4429156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закреплять знания детей с названиями  животных, их семьями; развивать речь детей.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Ход игры 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Папа - медведь, мама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(медведица),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детеныш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(медвежонок)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Папа - волк, мама - (волчица), детеныш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(волчонок)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Папа - бык, мама – (корова), детеныш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(теленок)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Папа - кот, мама – (кошка), детеныш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(котенок)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Папа- марал, мама-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маралуха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детеныш- (оленёнок)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571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00174"/>
            <a:ext cx="7772400" cy="4857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Asus\AppData\Local\Microsoft\Windows\INetCache\Content.Word\IMG_20211021_154357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14422"/>
            <a:ext cx="2714644" cy="225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Asus\AppData\Local\Microsoft\Windows\INetCache\Content.Word\IMG_20211021_1543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142984"/>
            <a:ext cx="257176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Asus\AppData\Local\Microsoft\Windows\INetCache\Content.Word\IMG_20211021_154238_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929066"/>
            <a:ext cx="2500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Asus\AppData\Local\Microsoft\Windows\INetCache\Content.Word\IMG_20211021_154549_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38" y="3929066"/>
            <a:ext cx="285752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785794"/>
            <a:ext cx="7772400" cy="578647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Вывод: </a:t>
            </a:r>
          </a:p>
          <a:p>
            <a:pPr algn="just"/>
            <a:r>
              <a:rPr lang="ru-RU" sz="3200" dirty="0" smtClean="0"/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дети  закрепляют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знания о животном мире Горного Алтая через игру, наглядно –действенное мышление, развивая речь , мелкую моторику рук и память. В одной игре существует множество вариантов и игровых действий, позволяющий воспитателю варьировать задания в зависимости от возрастных и индивидуальных особенностей детей дошкольного возраста.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«Животный мир Горного Алтая»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5357826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ru-RU" b="1" dirty="0" smtClean="0"/>
              <a:t>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Одним из эффективных и наиболее интересных для детей средств экологического воспитания являются дидактические игры экологического содержания.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Именно в период дошкольного детства происходит становление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человеческой личности, формирование начал экологической культуры. 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знакомление дошкольников с родной природой, животным миром  – первые шаги в познании родного края, воспитания любви к Родине.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/>
              <a:t>Поэтому очень важно разбудить в детях интерес к живой природе, воспитывать любовь к ней, научить беречь окружающий мир.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l">
              <a:buNone/>
            </a:pPr>
            <a:endParaRPr lang="ru-RU" dirty="0" smtClean="0"/>
          </a:p>
          <a:p>
            <a:pPr algn="l">
              <a:buNone/>
            </a:pPr>
            <a:endParaRPr lang="ru-RU" dirty="0" smtClean="0"/>
          </a:p>
          <a:p>
            <a:pPr algn="l">
              <a:buNone/>
            </a:pPr>
            <a:endParaRPr lang="ru-RU" dirty="0" smtClean="0"/>
          </a:p>
          <a:p>
            <a:pPr algn="l">
              <a:buNone/>
            </a:pPr>
            <a:endParaRPr lang="ru-RU" dirty="0" smtClean="0"/>
          </a:p>
          <a:p>
            <a:pPr algn="l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428604"/>
            <a:ext cx="7772400" cy="3571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928670"/>
            <a:ext cx="7772400" cy="550072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Идею развивающей игры «Животный мир Горного Алтая» мы с детьми запланировали изготовить из крышек от пластиковых бутылок и связать с животным миром Горного Алтая.  Для сбора достаточного количества материала, организовала экологическую акцию  «Крышечка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ДоброТЫ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», в которой родители  приняли активное участие и мы собрали много разнообразных крышечек.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Дидактическая игра «Животный мир Горного Алтая» – увлекательное занятие для дошкольников 3-6 лет, развивающее воображение, мышление, память, речевые навыки и моторику пальцев рук, обогащающее словарный запас.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428604"/>
            <a:ext cx="7772400" cy="135732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игры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Создание условий для усвоения детьми элементарных знаний о диких и домашних животных, птиц и рыб.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928802"/>
            <a:ext cx="7772400" cy="464347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знакомить детей с дикими, домашними животными, птицами и рыбами Горного Алтая;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правильно называть их;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распределить животных, птиц и рыб в нужной среде обитания 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экологическое представления;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развитию логического мышления, внимания, памяти;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 развитию  мелкой моторики рук;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кругозор детей;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развитию речи;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ко всему живому.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642918"/>
            <a:ext cx="7772400" cy="78581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«Животный мир Горного Алтая»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571612"/>
            <a:ext cx="7772400" cy="5072098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игры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Дидактическая игра «Животный мир Горного Алтая» состоит из игрового поля, разделенного на четыре сектора по месту обитания (лес, водоем, жилище человека, воздушное пространство).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каждом секторе по 4 крышечек с приклеенными картинками, на которых изображены домашние, дикие животные, птицы, рыбы.  Есть дополнительные крышечки с изображением  детенышей данных животных.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sus\AppData\Local\Microsoft\Windows\INetCache\Content.Word\IMG_20211019_21052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4643438" y="4357694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15338" cy="78581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«Кто, где живет?»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1214422"/>
            <a:ext cx="7854696" cy="4286280"/>
          </a:xfrm>
        </p:spPr>
        <p:txBody>
          <a:bodyPr/>
          <a:lstStyle/>
          <a:p>
            <a:pPr algn="just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детей правильно называть диких, домашних животных, птиц и рыб Горного Алтая. 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Играют 2 команды, игроки по очереди вынимают из мешочка крышечку  и называют, кто на ней изображён, затем закручивают в  нужный сектор (рыба-водоём)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C:\Users\Asus\AppData\Local\Microsoft\Windows\INetCache\Content.Word\IMG_20211019_232312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893469" y="3107530"/>
            <a:ext cx="2786084" cy="428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64294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i="1" dirty="0" smtClean="0"/>
              <a:t>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«Назови ласково»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285860"/>
            <a:ext cx="7772400" cy="52864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детей образовывать существительные при помощи уменьшительно – ласкательных суффиксов.</a:t>
            </a:r>
          </a:p>
          <a:p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Играют 2 команды (в каждой по 2 ребенка), каждый игрок по очереди вытаскивает из мешочка крышечку  и называть  уменьшительно- ласкательно и прикручивают  к игровому полю.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Ты дружочек не зевай,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 словечко приласкай.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Лиса – лисичка,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Корова- коровушка,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Кукушка-кукушечка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Карась 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карасенька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Кошка-кошечка.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sus\AppData\Local\Microsoft\Windows\INetCache\Content.Word\IMG_20211019_22441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3714752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14356"/>
            <a:ext cx="7772400" cy="64294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i="1" dirty="0" smtClean="0"/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«Узнай  по описанию»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00174"/>
            <a:ext cx="7772400" cy="5143536"/>
          </a:xfrm>
        </p:spPr>
        <p:txBody>
          <a:bodyPr>
            <a:normAutofit/>
          </a:bodyPr>
          <a:lstStyle/>
          <a:p>
            <a:r>
              <a:rPr lang="ru-RU" sz="2400" b="1" u="sng" dirty="0" smtClean="0"/>
              <a:t>Цель</a:t>
            </a:r>
            <a:r>
              <a:rPr lang="ru-RU" sz="2400" b="1" dirty="0" smtClean="0"/>
              <a:t>: </a:t>
            </a:r>
            <a:r>
              <a:rPr lang="ru-RU" sz="2400" dirty="0" smtClean="0"/>
              <a:t>учить детей узнавать животных по описанию; развивать мышление и речь детей.</a:t>
            </a:r>
          </a:p>
          <a:p>
            <a:r>
              <a:rPr lang="ru-RU" sz="2400" u="sng" dirty="0" smtClean="0"/>
              <a:t>Ход игры</a:t>
            </a:r>
            <a:r>
              <a:rPr lang="ru-RU" sz="2400" dirty="0" smtClean="0"/>
              <a:t>: воспитатель описывает животное, а ребенок должен отгадать , что это за животное.</a:t>
            </a:r>
          </a:p>
          <a:p>
            <a:r>
              <a:rPr lang="ru-RU" sz="2400" dirty="0" smtClean="0"/>
              <a:t>- Бурый, косолапый, неуклюжий. </a:t>
            </a:r>
            <a:r>
              <a:rPr lang="ru-RU" sz="2400" i="1" dirty="0" smtClean="0"/>
              <a:t>(Медведь.)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Хитрая, рыжая, ловкая. </a:t>
            </a:r>
            <a:r>
              <a:rPr lang="ru-RU" sz="2400" i="1" dirty="0" smtClean="0"/>
              <a:t>(Лиса.)</a:t>
            </a:r>
          </a:p>
          <a:p>
            <a:r>
              <a:rPr lang="ru-RU" sz="2400" dirty="0" smtClean="0"/>
              <a:t>-Серый, злой, голодный .(Волк)</a:t>
            </a:r>
          </a:p>
          <a:p>
            <a:r>
              <a:rPr lang="ru-RU" sz="2400" dirty="0" smtClean="0"/>
              <a:t>- Крупный, скрытный, быстрый.                            (ИС</a:t>
            </a:r>
          </a:p>
          <a:p>
            <a:r>
              <a:rPr lang="ru-RU" sz="2400" dirty="0" smtClean="0"/>
              <a:t>(Ирбис)</a:t>
            </a:r>
          </a:p>
          <a:p>
            <a:r>
              <a:rPr lang="ru-RU" sz="2400" dirty="0" smtClean="0"/>
              <a:t>-Небольшая, хищная, красивая.</a:t>
            </a:r>
          </a:p>
          <a:p>
            <a:r>
              <a:rPr lang="ru-RU" sz="2400" dirty="0" smtClean="0"/>
              <a:t>(Соболь)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 descr="C:\Users\Asus\AppData\Local\Microsoft\Windows\INetCache\Content.Word\IMG_20211019_2213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500438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785818"/>
          </a:xfrm>
        </p:spPr>
        <p:txBody>
          <a:bodyPr/>
          <a:lstStyle/>
          <a:p>
            <a:pPr algn="ctr"/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/>
              <a:t> «Чей малыш»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1428736"/>
            <a:ext cx="7772400" cy="521497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развитие наблюдательности , внимания и аналитических способностей.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ребятам предстоит помочь мамам разыскать своих малышей. В игре могут участвовать от одного до четырех человек.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медведицы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(медвежонок, медвежата)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волчицы -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(волчонок, волчата)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коровы-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(теленок, телята)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 кошки -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котенок, котята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лосихи-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лосенок, лосята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Asus\AppData\Local\Microsoft\Windows\INetCache\Content.Word\IMG_20211019_232507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3929066"/>
            <a:ext cx="395288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758</TotalTime>
  <Words>715</Words>
  <Application>Microsoft Office PowerPoint</Application>
  <PresentationFormat>Экран (4:3)</PresentationFormat>
  <Paragraphs>108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МБДОУ «Усть-Канский детский сад»</vt:lpstr>
      <vt:lpstr> Дидактическая игра  «Животный мир Горного Алтая» </vt:lpstr>
      <vt:lpstr>Слайд 3</vt:lpstr>
      <vt:lpstr>  Цель игры : Создание условий для усвоения детьми элементарных знаний о диких и домашних животных, птиц и рыб.</vt:lpstr>
      <vt:lpstr>Дидактическая игра  «Животный мир Горного Алтая»</vt:lpstr>
      <vt:lpstr>«Кто, где живет?»</vt:lpstr>
      <vt:lpstr>  «Назови ласково»</vt:lpstr>
      <vt:lpstr>  «Узнай  по описанию»</vt:lpstr>
      <vt:lpstr>      «Чей малыш»</vt:lpstr>
      <vt:lpstr>  «Кто как голос подает?»</vt:lpstr>
      <vt:lpstr>«Четвертый лишний» </vt:lpstr>
      <vt:lpstr>«Один - много» </vt:lpstr>
      <vt:lpstr>  «Назови семью»</vt:lpstr>
      <vt:lpstr>Слайд 14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«Усть-Канский детский сад»</dc:title>
  <dc:creator>Asus</dc:creator>
  <cp:lastModifiedBy>Asus</cp:lastModifiedBy>
  <cp:revision>27</cp:revision>
  <dcterms:created xsi:type="dcterms:W3CDTF">2021-10-18T17:50:49Z</dcterms:created>
  <dcterms:modified xsi:type="dcterms:W3CDTF">2022-12-02T07:56:43Z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334285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