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B0C2-0891-4ECA-A582-2814B9D3D8CA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F8A8-7B40-4881-8283-BA925397C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B0C2-0891-4ECA-A582-2814B9D3D8CA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F8A8-7B40-4881-8283-BA925397C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B0C2-0891-4ECA-A582-2814B9D3D8CA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F8A8-7B40-4881-8283-BA925397C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B0C2-0891-4ECA-A582-2814B9D3D8CA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F8A8-7B40-4881-8283-BA925397C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B0C2-0891-4ECA-A582-2814B9D3D8CA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F8A8-7B40-4881-8283-BA925397C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B0C2-0891-4ECA-A582-2814B9D3D8CA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F8A8-7B40-4881-8283-BA925397C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B0C2-0891-4ECA-A582-2814B9D3D8CA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F8A8-7B40-4881-8283-BA925397C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B0C2-0891-4ECA-A582-2814B9D3D8CA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F8A8-7B40-4881-8283-BA925397C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B0C2-0891-4ECA-A582-2814B9D3D8CA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F8A8-7B40-4881-8283-BA925397C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B0C2-0891-4ECA-A582-2814B9D3D8CA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F8A8-7B40-4881-8283-BA925397C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B0C2-0891-4ECA-A582-2814B9D3D8CA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F8A8-7B40-4881-8283-BA925397C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6B0C2-0891-4ECA-A582-2814B9D3D8CA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6F8A8-7B40-4881-8283-BA925397C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0"/>
            <a:ext cx="85725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Единый урок </a:t>
            </a:r>
            <a:endParaRPr lang="ru-RU" sz="3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безопасности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сети Интернет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Формирование информационной и цифровой грамотности является одним из важнейших факторов не только в сохранении информационного суверенитета нашей страны и формирования всех сфер информационного общества, но и обеспечения развития цифровой экономики. Безопасность в Интернете является важным аспектом реальной жизни. Основные правила  безопасности в Интернете нужно знать и понимать.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4500585"/>
            <a:ext cx="4762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500570"/>
            <a:ext cx="4762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80010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 </a:t>
            </a:r>
            <a:r>
              <a:rPr lang="ru-RU" sz="2400" dirty="0" smtClean="0"/>
              <a:t>ноябре, в </a:t>
            </a:r>
            <a:r>
              <a:rPr lang="ru-RU" sz="2400" dirty="0" smtClean="0"/>
              <a:t>нашей школе, с 1  по 11 </a:t>
            </a:r>
            <a:r>
              <a:rPr lang="ru-RU" sz="2400" dirty="0" smtClean="0"/>
              <a:t>классах прошли мероприятия</a:t>
            </a:r>
            <a:r>
              <a:rPr lang="ru-RU" sz="2400" dirty="0" smtClean="0"/>
              <a:t>, направленные на повышение уровня </a:t>
            </a:r>
          </a:p>
          <a:p>
            <a:pPr algn="ctr"/>
            <a:r>
              <a:rPr lang="ru-RU" sz="2400" dirty="0" smtClean="0"/>
              <a:t>информационной безопасности в сети «Интернет». </a:t>
            </a:r>
          </a:p>
          <a:p>
            <a:pPr algn="ctr"/>
            <a:r>
              <a:rPr lang="ru-RU" sz="2400" dirty="0" smtClean="0"/>
              <a:t> В рамках </a:t>
            </a:r>
            <a:r>
              <a:rPr lang="ru-RU" sz="2400" b="1" dirty="0" smtClean="0"/>
              <a:t>Единого урока по безопасности в сети «Интернет» </a:t>
            </a:r>
            <a:r>
              <a:rPr lang="ru-RU" sz="2400" dirty="0" smtClean="0"/>
              <a:t>ребята приняли участие в Всероссийской контрольной работе по информационной безопасности, тестирование было разделено на три возрастных категорий: младшая группа (6-11 лет), средняя (12-16 лет) и старшая (17-19 лет), все участники получили Сертификаты.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8656" y="4643446"/>
            <a:ext cx="4762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714752"/>
            <a:ext cx="4762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71414"/>
            <a:ext cx="4762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0094" y="571480"/>
            <a:ext cx="4762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14" y="2428868"/>
            <a:ext cx="4762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5252" y="4714875"/>
            <a:ext cx="4762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48" y="3143248"/>
            <a:ext cx="4762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5214950"/>
            <a:ext cx="1643074" cy="1424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50</Words>
  <Application>Microsoft Office PowerPoint</Application>
  <PresentationFormat>Экран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Каб.305</dc:creator>
  <cp:lastModifiedBy>Каб.305</cp:lastModifiedBy>
  <cp:revision>19</cp:revision>
  <dcterms:created xsi:type="dcterms:W3CDTF">2022-12-01T02:14:50Z</dcterms:created>
  <dcterms:modified xsi:type="dcterms:W3CDTF">2022-12-01T05:42:50Z</dcterms:modified>
</cp:coreProperties>
</file>