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30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BFA71-AF35-49A5-988F-F5DBC4F4DDEF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41739-FC0F-4229-9F23-A11650223B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61241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BFA71-AF35-49A5-988F-F5DBC4F4DDEF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41739-FC0F-4229-9F23-A11650223B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3524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BFA71-AF35-49A5-988F-F5DBC4F4DDEF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41739-FC0F-4229-9F23-A11650223B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48885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BFA71-AF35-49A5-988F-F5DBC4F4DDEF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41739-FC0F-4229-9F23-A11650223B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52799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BFA71-AF35-49A5-988F-F5DBC4F4DDEF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41739-FC0F-4229-9F23-A11650223B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8689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BFA71-AF35-49A5-988F-F5DBC4F4DDEF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41739-FC0F-4229-9F23-A11650223B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42092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BFA71-AF35-49A5-988F-F5DBC4F4DDEF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41739-FC0F-4229-9F23-A11650223B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20461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BFA71-AF35-49A5-988F-F5DBC4F4DDEF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41739-FC0F-4229-9F23-A11650223B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65085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BFA71-AF35-49A5-988F-F5DBC4F4DDEF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41739-FC0F-4229-9F23-A11650223B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3369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BFA71-AF35-49A5-988F-F5DBC4F4DDEF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41739-FC0F-4229-9F23-A11650223B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15024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BFA71-AF35-49A5-988F-F5DBC4F4DDEF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41739-FC0F-4229-9F23-A11650223B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5307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4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0BFA71-AF35-49A5-988F-F5DBC4F4DDEF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C41739-FC0F-4229-9F23-A11650223B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0158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7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Герои моей малой Родины</a:t>
            </a:r>
            <a:endParaRPr lang="ru-RU" sz="7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</a:t>
            </a:r>
          </a:p>
          <a:p>
            <a:pPr algn="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Студентка 41НК группы </a:t>
            </a:r>
          </a:p>
          <a:p>
            <a:pPr algn="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Лысенко Кристина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412611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93293" y="464024"/>
            <a:ext cx="10380259" cy="5923128"/>
          </a:xfrm>
        </p:spPr>
        <p:txBody>
          <a:bodyPr>
            <a:normAutofit fontScale="85000" lnSpcReduction="20000"/>
          </a:bodyPr>
          <a:lstStyle/>
          <a:p>
            <a:pPr marL="0" indent="0" algn="r">
              <a:buNone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Десять страшных лет продолжалась война в Афганистане, когда-то это называлось “выполнением интернационального долга”. С чего все началось? Прежде всего, русские пошли помогать строить счастливую жизнь вглубь Азии. Впрочем, не все хотели укрепления позиций России. Заокеанские стратеги в борьбе за влияние в этом взрывоопасном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peгионе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 жалели средств. </a:t>
            </a:r>
          </a:p>
          <a:p>
            <a:pPr marL="457200" lvl="1" indent="0" algn="r">
              <a:buNone/>
            </a:pP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Афганистан! Ты весь во мне:</a:t>
            </a:r>
          </a:p>
          <a:p>
            <a:pPr marL="457200" lvl="1" indent="0" algn="r">
              <a:buNone/>
            </a:pP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Разрывами гранат, осколками свинца,</a:t>
            </a:r>
            <a:b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 заревом окутан, весь в огне,</a:t>
            </a:r>
            <a:b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Страданиям и болям нет конца.</a:t>
            </a:r>
            <a:b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Афганистан! Ты наша боль и горе,</a:t>
            </a:r>
            <a:b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Крик матерей доносится сюда,</a:t>
            </a:r>
            <a:b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Горючих слез уж выплакано море,</a:t>
            </a:r>
            <a:b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Пожалуй, хватит их на все года.</a:t>
            </a:r>
            <a:b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снова поднимаюсь я в атаку,</a:t>
            </a:r>
            <a:b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снова пули поднимают пыль.</a:t>
            </a:r>
            <a:b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Афган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! Зачем же раньше сроку</a:t>
            </a:r>
            <a:b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Суровую всем открываешь быль.</a:t>
            </a:r>
            <a:b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Историю не повернуть вспять,</a:t>
            </a:r>
            <a:b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Сполна мы за Россию заплатили,</a:t>
            </a:r>
            <a:b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 память возвращает нас опять</a:t>
            </a:r>
            <a:b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Афганистан – туда, где мы служили.</a:t>
            </a:r>
          </a:p>
          <a:p>
            <a:pPr marL="457200" lvl="1" indent="0" algn="r">
              <a:buNone/>
            </a:pP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670" y="2045031"/>
            <a:ext cx="6150842" cy="4096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92238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132764"/>
            <a:ext cx="5562600" cy="5044199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Жданов Иван Петрович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родился в 1959 году в селе Афанасово. В 1979 году был призван на действительную военную службу, с мая участвовал в боевых действиях в республике Афганистан. 19 октября 1980 года при проведении боевых действий в районе города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Асадабад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был тяжело ранен, но продолжал исполнять обязанности наводчика орудия до прихода помощи. От поученных ран Жданов скончался в госпитале. 17 августа 1981 года награждён орденом “Красной Звезды” (посмертно).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2620" y="468218"/>
            <a:ext cx="3988700" cy="5572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995432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059366"/>
            <a:ext cx="5729868" cy="5464097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Гончаров Геннадий Вениаминович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родился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1964 году на хуторе Труд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Корочанского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района. На действительную военную службу был призван в апреле 1982 года, служил в Афганистане. 16 июля 1982 года группа разминирования автодороги, в которой находился Геннадий Гончаров, подверглась нападению противника. Прикрывая отход товарищей, он погиб в бою от осколков разорвавшейся мины. 1ноября 1989 года награждён орденом “Красной Звезды” (посмертно).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5639" y="668377"/>
            <a:ext cx="3989779" cy="5520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419406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6756" y="1212308"/>
            <a:ext cx="5473390" cy="489856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Богомазов Андрей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Анатольевич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родился в 1969 году в селе Алексеевка. На действительную военную службу был призван в мае 1987 года. 6 июля 1988 года при выполнении специального боевого задания командования в районе города Кабула был смертельно ранен и не приходя в сознание умер. 8 декабря 1988 года награждён орденом “Красной Звезды” (посмертно).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9202" y="594396"/>
            <a:ext cx="4062018" cy="566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28493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062439" y="728381"/>
            <a:ext cx="6096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i="1" dirty="0" smtClean="0">
                <a:solidFill>
                  <a:srgbClr val="3C3C3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Нет — войнам, боли и страданьям,</a:t>
            </a:r>
            <a:br>
              <a:rPr lang="ru-RU" sz="2400" b="1" i="1" dirty="0" smtClean="0">
                <a:solidFill>
                  <a:srgbClr val="3C3C3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3C3C3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тем, кто защищал,</a:t>
            </a:r>
            <a:br>
              <a:rPr lang="ru-RU" sz="2400" b="1" i="1" dirty="0" smtClean="0">
                <a:solidFill>
                  <a:srgbClr val="3C3C3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3C3C3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День вывода войск из Афганистана,</a:t>
            </a:r>
            <a:br>
              <a:rPr lang="ru-RU" sz="2400" b="1" i="1" dirty="0" smtClean="0">
                <a:solidFill>
                  <a:srgbClr val="3C3C3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3C3C3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 праздником нам стал.</a:t>
            </a:r>
          </a:p>
          <a:p>
            <a:r>
              <a:rPr lang="ru-RU" sz="2400" b="1" i="1" dirty="0" smtClean="0">
                <a:solidFill>
                  <a:srgbClr val="3C3C3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Гордимся теми, кто вернулся,</a:t>
            </a:r>
            <a:br>
              <a:rPr lang="ru-RU" sz="2400" b="1" i="1" dirty="0" smtClean="0">
                <a:solidFill>
                  <a:srgbClr val="3C3C3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3C3C3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 чьих глазах мелькали драмы,</a:t>
            </a:r>
            <a:br>
              <a:rPr lang="ru-RU" sz="2400" b="1" i="1" dirty="0" smtClean="0">
                <a:solidFill>
                  <a:srgbClr val="3C3C3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3C3C3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 теми, кто на век, остался,</a:t>
            </a:r>
            <a:br>
              <a:rPr lang="ru-RU" sz="2400" b="1" i="1" dirty="0" smtClean="0">
                <a:solidFill>
                  <a:srgbClr val="3C3C3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3C3C3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Скорбят их жёны, дети, мамы.</a:t>
            </a:r>
          </a:p>
          <a:p>
            <a:r>
              <a:rPr lang="ru-RU" sz="2400" b="1" i="1" dirty="0" smtClean="0">
                <a:solidFill>
                  <a:srgbClr val="3C3C3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Над нами небо голубое,</a:t>
            </a:r>
            <a:br>
              <a:rPr lang="ru-RU" sz="2400" b="1" i="1" dirty="0" smtClean="0">
                <a:solidFill>
                  <a:srgbClr val="3C3C3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3C3C3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От радости слёзы на глазах,</a:t>
            </a:r>
            <a:br>
              <a:rPr lang="ru-RU" sz="2400" b="1" i="1" dirty="0" smtClean="0">
                <a:solidFill>
                  <a:srgbClr val="3C3C3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3C3C3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Мы помним всех, это святое,</a:t>
            </a:r>
            <a:br>
              <a:rPr lang="ru-RU" sz="2400" b="1" i="1" dirty="0" smtClean="0">
                <a:solidFill>
                  <a:srgbClr val="3C3C3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3C3C3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Вы с нами вечно, вы в сердцах.</a:t>
            </a:r>
            <a:endParaRPr lang="ru-RU" sz="2400" b="1" i="1" dirty="0">
              <a:solidFill>
                <a:srgbClr val="3C3C3C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19" y="1463041"/>
            <a:ext cx="5502503" cy="3915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299229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97</Words>
  <Application>Microsoft Office PowerPoint</Application>
  <PresentationFormat>Широкоэкранный</PresentationFormat>
  <Paragraphs>15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Тема Office</vt:lpstr>
      <vt:lpstr>Герои моей малой Родины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Герои моей малой Родины</dc:title>
  <dc:creator>Пользователь</dc:creator>
  <cp:lastModifiedBy>Пользователь</cp:lastModifiedBy>
  <cp:revision>9</cp:revision>
  <dcterms:created xsi:type="dcterms:W3CDTF">2022-11-01T05:41:19Z</dcterms:created>
  <dcterms:modified xsi:type="dcterms:W3CDTF">2022-12-02T13:25:06Z</dcterms:modified>
</cp:coreProperties>
</file>