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BBDE70-E464-4C66-8629-38DAE6190AEB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668DDC-E68A-4BA9-914F-190F2BE2F8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478488" cy="165618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3600" i="1" dirty="0" smtClean="0"/>
              <a:t>Интеллектуальная игра 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по </a:t>
            </a:r>
            <a:r>
              <a:rPr lang="ru-RU" sz="3600" i="1" dirty="0" smtClean="0"/>
              <a:t>математике </a:t>
            </a:r>
            <a:br>
              <a:rPr lang="ru-RU" sz="3600" i="1" dirty="0" smtClean="0"/>
            </a:br>
            <a:r>
              <a:rPr lang="ru-RU" sz="3600" i="1" dirty="0" smtClean="0"/>
              <a:t>2 класс</a:t>
            </a:r>
            <a:endParaRPr lang="ru-RU" sz="3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877272"/>
            <a:ext cx="6172200" cy="57606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i="1" dirty="0" smtClean="0"/>
              <a:t>Подготовила : учитель начальных классов </a:t>
            </a:r>
          </a:p>
          <a:p>
            <a:pPr algn="r"/>
            <a:r>
              <a:rPr lang="ru-RU" i="1" dirty="0" smtClean="0"/>
              <a:t>А.С. </a:t>
            </a:r>
            <a:r>
              <a:rPr lang="ru-RU" i="1" dirty="0" err="1" smtClean="0"/>
              <a:t>Чевтайкина</a:t>
            </a:r>
            <a:r>
              <a:rPr lang="ru-RU" i="1" dirty="0" smtClean="0"/>
              <a:t>  </a:t>
            </a:r>
            <a:endParaRPr lang="ru-RU" i="1" dirty="0"/>
          </a:p>
        </p:txBody>
      </p:sp>
      <p:pic>
        <p:nvPicPr>
          <p:cNvPr id="1026" name="Picture 2" descr="https://e7.pngegg.com/pngimages/1004/1010/png-clipart-owl-elementary-school-ulica-ladislava-saru-kindergarten-owl-child-anima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916832"/>
            <a:ext cx="43204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83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/>
              <a:t>Конкурс 5. «Шуточный»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phonoteka.org/uploads/posts/2021-05/1620919444_1-phonoteka_org-p-animatsiya-fon-shkolnii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684076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2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/>
              <a:t>Вы просто молодцы!</a:t>
            </a:r>
            <a:endParaRPr lang="ru-RU" sz="5400" i="1" dirty="0"/>
          </a:p>
        </p:txBody>
      </p:sp>
      <p:pic>
        <p:nvPicPr>
          <p:cNvPr id="7170" name="Picture 2" descr="https://w7.pngwing.com/pngs/629/512/png-transparent-owl-school-owl-with-school-diploma-photography-graduation-ceremony-vertebr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7776864" cy="51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0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Разминка</a:t>
            </a:r>
            <a:endParaRPr lang="ru-RU" sz="5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одной тарелке на 10 орехов больше, чем на другой. Сколько орехов нужно переложить на другую, чтобы орехов стало поровну</a:t>
            </a:r>
            <a:r>
              <a:rPr lang="ru-RU" i="1" dirty="0"/>
              <a:t>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96733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Брату 13 лет, а сестре 9 лет. Сколько лет исполнится  сестре, когда брату будет 18?  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971600" y="456080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Строитель поставил по прямой 20 столбов, расстояние между которыми было по 1 м. Какова длина забора? </a:t>
            </a:r>
          </a:p>
        </p:txBody>
      </p:sp>
    </p:spTree>
    <p:extLst>
      <p:ext uri="{BB962C8B-B14F-4D97-AF65-F5344CB8AC3E}">
        <p14:creationId xmlns:p14="http://schemas.microsoft.com/office/powerpoint/2010/main" val="276753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5400" b="1" i="1" dirty="0"/>
              <a:t>Конкурсная </a:t>
            </a:r>
            <a:r>
              <a:rPr lang="ru-RU" sz="5400" b="1" i="1" dirty="0" smtClean="0"/>
              <a:t>программа</a:t>
            </a:r>
            <a:r>
              <a:rPr lang="ru-RU" sz="5400" i="1" dirty="0" smtClean="0"/>
              <a:t> 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Конкурс1. «Три задания»  </a:t>
            </a:r>
            <a:endParaRPr lang="ru-RU" sz="3200" dirty="0"/>
          </a:p>
          <a:p>
            <a:pPr algn="ctr"/>
            <a:r>
              <a:rPr lang="ru-RU" sz="2000" dirty="0"/>
              <a:t>Среди этих фигур есть квадраты и круги: большие, средние и маленькие. Сколько фигур отличается от фигуры А только одним свойством?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56992"/>
            <a:ext cx="5760639" cy="14401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5004045" y="5320078"/>
            <a:ext cx="2664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r>
              <a:rPr lang="ru-RU" sz="2000" i="1" dirty="0"/>
              <a:t>(Ответ: 3)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863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Из чисел  50,  19, 23, 5, 20, 6, 17, 15, 13 выберите три таких числа, сумма которых будет равна 60. Нужные числа обведите в кружок.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9706" y="1564343"/>
            <a:ext cx="43766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(Ответ: 17+23+20=60)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492896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Решите «магический»  квадрат.  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Нужно, чтобы в каждом столбике, в каждой строчке и по диагоналям  суммы чисел были равны.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16009"/>
              </p:ext>
            </p:extLst>
          </p:nvPr>
        </p:nvGraphicFramePr>
        <p:xfrm>
          <a:off x="2699794" y="3816335"/>
          <a:ext cx="2815083" cy="11968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8480"/>
                <a:gridCol w="977820"/>
                <a:gridCol w="978783"/>
              </a:tblGrid>
              <a:tr h="390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10800000" flipV="1">
            <a:off x="4932040" y="5465547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(Ответ: сумма равна 18)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712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/>
              <a:t>Конкурс 2. «Трое смелых».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Задачи для первой команды </a:t>
            </a:r>
            <a:endParaRPr lang="ru-RU" dirty="0"/>
          </a:p>
          <a:p>
            <a:r>
              <a:rPr lang="ru-RU" dirty="0"/>
              <a:t>По двору ходили гуси. Всего у них было 22 ноги. Подошли двое козлят. Сколько стало ног</a:t>
            </a:r>
            <a:r>
              <a:rPr lang="ru-RU" i="1" dirty="0"/>
              <a:t>?  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многоэтажном доме между этажами 25 ступенек. Сколько ступенек надо пройти, чтобы подняться на третий этаж</a:t>
            </a:r>
            <a:r>
              <a:rPr lang="ru-RU" i="1" dirty="0"/>
              <a:t>?  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четырёх поваров был брат Андрей, а у Андрея братьев не было. Как такое может быть?        </a:t>
            </a:r>
            <a:r>
              <a:rPr lang="ru-RU" i="1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39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Задачи для второй команды  </a:t>
            </a:r>
            <a:endParaRPr lang="ru-RU" dirty="0"/>
          </a:p>
          <a:p>
            <a:r>
              <a:rPr lang="ru-RU" dirty="0"/>
              <a:t>У столяра было 29 ножек для столов. За один час работы он прикрепил ножки к двум столам. Сколько  ножек  осталось</a:t>
            </a:r>
            <a:r>
              <a:rPr lang="ru-RU" i="1" dirty="0"/>
              <a:t>?                  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лесу гуляли бабушка с внучкой, да мама с папой, да дочка с отцом, да тётка с племянницей, да сестра с сестрой. Сколько всего человек гуляли</a:t>
            </a:r>
            <a:r>
              <a:rPr lang="ru-RU" i="1" dirty="0"/>
              <a:t>?         </a:t>
            </a:r>
            <a:r>
              <a:rPr lang="ru-RU" i="1" dirty="0" smtClean="0"/>
              <a:t>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Мальчик </a:t>
            </a:r>
            <a:r>
              <a:rPr lang="ru-RU" dirty="0"/>
              <a:t>пошёл  в соседнюю деревню и за 1 час 20 минут дошёл туда, а на дорогу обратно он потратил всего лишь 80 минут. В каком случае он затратил больше времени</a:t>
            </a:r>
            <a:r>
              <a:rPr lang="ru-RU" i="1" dirty="0"/>
              <a:t>?             </a:t>
            </a:r>
            <a:r>
              <a:rPr lang="ru-RU" i="1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94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r>
              <a:rPr lang="ru-RU" b="1" i="1" dirty="0"/>
              <a:t>Задачи для третьей команды  </a:t>
            </a:r>
            <a:endParaRPr lang="ru-RU" dirty="0"/>
          </a:p>
          <a:p>
            <a:r>
              <a:rPr lang="ru-RU" dirty="0"/>
              <a:t> 1.У Васи и Коли  вместе 15 марок. Вася подарил из них Коле 2 марки.                                                           Сколько  стало у них вместе марок</a:t>
            </a:r>
            <a:r>
              <a:rPr lang="ru-RU" i="1" dirty="0"/>
              <a:t>?                      </a:t>
            </a:r>
            <a:endParaRPr lang="ru-RU" dirty="0"/>
          </a:p>
          <a:p>
            <a:r>
              <a:rPr lang="ru-RU" dirty="0"/>
              <a:t>2. Недалеко от берега стоит корабль со спущенной на воду вдоль борта верёвочной лестницей. У лестницы 10 ступенек. Расстояние между ступеньками – 30 см. Самая нижняя ступенька касается поверхности воды. Через сколько времени покроется водой вторая ступенька?                      </a:t>
            </a:r>
          </a:p>
          <a:p>
            <a:r>
              <a:rPr lang="ru-RU" dirty="0"/>
              <a:t>3. Стоят в поле 2 дуба. У каждого дуба по 3 ветки, на каждой ветке по 5 яблок.  Сколько всего яблок?        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2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6000" b="1" i="1" dirty="0"/>
              <a:t>Конкурс </a:t>
            </a:r>
            <a:r>
              <a:rPr lang="ru-RU" sz="6000" b="1" i="1" dirty="0" smtClean="0"/>
              <a:t>3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fs.znanio.ru/d5af0e/f2/71/3627a86aa57695fc64481c048e7ebced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05678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32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 </a:t>
            </a:r>
            <a:br>
              <a:rPr lang="ru-RU" sz="4400" dirty="0"/>
            </a:br>
            <a:r>
              <a:rPr lang="ru-RU" sz="4400" b="1" i="1" dirty="0"/>
              <a:t>Конкурс 4. «Эстафета» </a:t>
            </a:r>
            <a:endParaRPr lang="ru-RU" sz="4400" dirty="0"/>
          </a:p>
        </p:txBody>
      </p:sp>
      <p:pic>
        <p:nvPicPr>
          <p:cNvPr id="5122" name="Picture 2" descr="It&amp;apos;s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58706"/>
            <a:ext cx="3456383" cy="241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playground.ru/p/kaprrJvcUMMmu9bq7tDj2Q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5"/>
            <a:ext cx="408739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44.userapi.com/impg/ic9dTjKkwfadtOs4LVULQpYq8yTpERsVmgNf-g/ouEkyZbFauY.jpg?size=604x476&amp;quality=96&amp;sign=0a23c6ea70c49cae8f0f5e83281a076e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85" y="3681028"/>
            <a:ext cx="3456384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00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438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Интеллектуальная игра   по математике  2 класс</vt:lpstr>
      <vt:lpstr>Разминка</vt:lpstr>
      <vt:lpstr> Конкурсная программа </vt:lpstr>
      <vt:lpstr>Презентация PowerPoint</vt:lpstr>
      <vt:lpstr>Конкурс 2. «Трое смелых».  </vt:lpstr>
      <vt:lpstr>Презентация PowerPoint</vt:lpstr>
      <vt:lpstr>Презентация PowerPoint</vt:lpstr>
      <vt:lpstr>  Конкурс 3  </vt:lpstr>
      <vt:lpstr>  Конкурс 4. «Эстафета» </vt:lpstr>
      <vt:lpstr>Конкурс 5. «Шуточный»         </vt:lpstr>
      <vt:lpstr>Вы просто 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  по математике  2 класс</dc:title>
  <dc:creator>Anna</dc:creator>
  <cp:lastModifiedBy>Anna</cp:lastModifiedBy>
  <cp:revision>11</cp:revision>
  <dcterms:created xsi:type="dcterms:W3CDTF">2022-10-30T16:49:27Z</dcterms:created>
  <dcterms:modified xsi:type="dcterms:W3CDTF">2022-11-01T12:07:39Z</dcterms:modified>
</cp:coreProperties>
</file>