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0"/>
            <a:ext cx="8568952" cy="252028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Один в поле не воин.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772816"/>
            <a:ext cx="4560168" cy="4560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3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222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«Викторина»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052736"/>
            <a:ext cx="273630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1.Что общего у дерева и ружья?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a. Крона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b. Корни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c. Ствол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3645024"/>
            <a:ext cx="23042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 Как называется место, где живут солдаты?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a. Казарма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b. Общага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c. Барак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718020" y="1706032"/>
            <a:ext cx="28803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3. И часть танка, и насекомое.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a. Бабочка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b. Муравей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c. Гусеница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338200" y="3850325"/>
            <a:ext cx="25202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 Как звучит утренняя команда: «Рота….»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a. Встать!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b. Подъём!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c. Ура!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8683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332656"/>
            <a:ext cx="367240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Как называется место, где маршируют солдаты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a. Плац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b. Сцена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c.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Трибуна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32040" y="260648"/>
            <a:ext cx="374441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6. Что военнослужащие носят на плечах?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a. Наплечники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b. Погоны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c. Тяжести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2624" y="3789040"/>
            <a:ext cx="38884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7. Продолжите фразу: «Один в поле….»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a. Гуляет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b. Ничего не сделает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c. Не воин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355976" y="3881373"/>
            <a:ext cx="454259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8. Как называется военное укрытие, которое копают в земле?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a. Погреб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b. Окоп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c. Яма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024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404664"/>
            <a:ext cx="345638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Как называется военное укрытие, которое копают в земле?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a. Погреб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b. Окоп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c. Яма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220072" y="281554"/>
            <a:ext cx="31683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У солдата он может быть вне очереди.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a. Наряд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b. Снаряд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c. Устав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3534013"/>
            <a:ext cx="325643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11. Как называется торжественный смотр войск с боевой техникой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a. Представление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b. Парад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c. Презентация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76056" y="3820984"/>
            <a:ext cx="33123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12. Что означает отсутствие боевых действий?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a. Мир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b. Спокойствие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c. Временное затишье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612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67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zhuravushka.nnov.prosadiki.ru/media/2020/05/11/1255825368/igraem_vsej_sem_e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752"/>
            <a:ext cx="4193231" cy="361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fs.znanio.ru/d5aff2/df/ea/1eeb840ac97b005e41061ca97276cdbc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305" y="3645024"/>
            <a:ext cx="4062454" cy="3051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2.bp.blogspot.com/-xGSeekP0wRM/WLHIWh-aneI/AAAAAAAAAow/lXg3gX8J0WMwHRYfkszRG05MLHqdq3YMACLcB/s1600/stixi-dlya-detej-bezopasnost-na-ldu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186" y="187752"/>
            <a:ext cx="4801994" cy="3329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1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126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Один в поле не воин.</vt:lpstr>
      <vt:lpstr>Презентация PowerPoint</vt:lpstr>
      <vt:lpstr>«Викторина»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Один в поле не воин.</dc:title>
  <dc:creator>OLEG</dc:creator>
  <cp:lastModifiedBy>OLEG</cp:lastModifiedBy>
  <cp:revision>5</cp:revision>
  <dcterms:created xsi:type="dcterms:W3CDTF">2022-02-23T18:38:10Z</dcterms:created>
  <dcterms:modified xsi:type="dcterms:W3CDTF">2022-02-23T19:11:16Z</dcterms:modified>
</cp:coreProperties>
</file>