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7" r:id="rId4"/>
    <p:sldId id="261" r:id="rId5"/>
    <p:sldId id="260" r:id="rId6"/>
    <p:sldId id="25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 b="1" cap="none" spc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788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4461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099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664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612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912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72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3414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498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330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423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073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cap="none" spc="0">
          <a:ln w="6600">
            <a:solidFill>
              <a:schemeClr val="accent2"/>
            </a:solidFill>
            <a:prstDash val="solid"/>
          </a:ln>
          <a:solidFill>
            <a:schemeClr val="accent4">
              <a:lumMod val="40000"/>
              <a:lumOff val="60000"/>
            </a:schemeClr>
          </a:solidFill>
          <a:effectLst>
            <a:outerShdw dist="38100" dir="2700000" algn="tl" rotWithShape="0">
              <a:schemeClr val="accent2"/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332656"/>
            <a:ext cx="7488832" cy="1872208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altLang="ru-RU" sz="2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altLang="ru-RU" sz="2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altLang="ru-RU" sz="2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altLang="ru-RU" sz="2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altLang="ru-RU" sz="2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altLang="ru-RU" sz="2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altLang="ru-RU" sz="2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altLang="ru-RU" sz="2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altLang="ru-RU" sz="2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altLang="ru-RU" sz="2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altLang="ru-RU" sz="2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altLang="ru-RU" sz="2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altLang="ru-RU" sz="2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altLang="ru-RU" sz="2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altLang="ru-RU" sz="2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altLang="ru-RU" sz="2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altLang="ru-RU" sz="2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altLang="ru-RU" sz="2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altLang="ru-RU" sz="2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altLang="ru-RU" sz="2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altLang="ru-RU" sz="2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altLang="ru-RU" sz="2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altLang="ru-RU" sz="2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altLang="ru-RU" sz="2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altLang="ru-RU" sz="200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Муниципальное казённое дошкольное образовательное     учреждение «Детский сад №24»</a:t>
            </a:r>
            <a:br>
              <a:rPr lang="ru-RU" altLang="ru-RU" sz="200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altLang="ru-RU" sz="200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altLang="ru-RU" sz="200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altLang="ru-RU" sz="2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altLang="ru-RU" sz="2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altLang="ru-RU" sz="2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altLang="ru-RU" sz="2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20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1988840"/>
            <a:ext cx="6858000" cy="3600400"/>
          </a:xfrm>
        </p:spPr>
        <p:txBody>
          <a:bodyPr>
            <a:normAutofit/>
          </a:bodyPr>
          <a:lstStyle/>
          <a:p>
            <a:r>
              <a:rPr lang="ru-RU" altLang="ru-RU" sz="360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</a:t>
            </a:r>
            <a:r>
              <a:rPr lang="ru-RU" sz="360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онкурс  художественного чтения</a:t>
            </a:r>
            <a:br>
              <a:rPr lang="ru-RU" sz="360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«Мелькают листья в хороводе…»</a:t>
            </a:r>
            <a:r>
              <a:rPr lang="ru-RU" sz="3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8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 произведениям поэтов села </a:t>
            </a:r>
            <a:r>
              <a:rPr lang="ru-RU" sz="280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Кичигино</a:t>
            </a:r>
            <a:r>
              <a:rPr lang="ru-RU" sz="28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</a:t>
            </a:r>
            <a:br>
              <a:rPr lang="ru-RU" sz="28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280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sz="280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sz="280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779912" y="836712"/>
            <a:ext cx="5364088" cy="100811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i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Симовских</a:t>
            </a:r>
            <a:r>
              <a:rPr lang="ru-RU" sz="3600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 </a:t>
            </a:r>
            <a:br>
              <a:rPr lang="ru-RU" sz="3600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3600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Тамара Павловна</a:t>
            </a:r>
            <a:endParaRPr lang="ru-RU" sz="3600" i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8" name="Содержимое 7" descr="IMG-20210906-WA0005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7544" y="764704"/>
            <a:ext cx="3672408" cy="4900671"/>
          </a:xfrm>
        </p:spPr>
      </p:pic>
      <p:pic>
        <p:nvPicPr>
          <p:cNvPr id="2050" name="Picture 2" descr="F:\конкурс чтецов\Поэты\20210913_12383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060848"/>
            <a:ext cx="4464496" cy="3810217"/>
          </a:xfrm>
          <a:prstGeom prst="rect">
            <a:avLst/>
          </a:prstGeom>
          <a:noFill/>
        </p:spPr>
      </p:pic>
      <p:sp>
        <p:nvSpPr>
          <p:cNvPr id="6" name="Заголовок 4"/>
          <p:cNvSpPr txBox="1">
            <a:spLocks/>
          </p:cNvSpPr>
          <p:nvPr/>
        </p:nvSpPr>
        <p:spPr>
          <a:xfrm>
            <a:off x="0" y="0"/>
            <a:ext cx="9044880" cy="9087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Times New Roman" pitchFamily="18" charset="0"/>
              </a:rPr>
              <a:t>Поэты села </a:t>
            </a:r>
            <a:r>
              <a:rPr kumimoji="0" lang="ru-RU" sz="3200" b="1" i="0" u="none" strike="noStrike" kern="1200" cap="none" spc="0" normalizeH="0" baseline="0" noProof="0" dirty="0" err="1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Times New Roman" pitchFamily="18" charset="0"/>
              </a:rPr>
              <a:t>Кичигино</a:t>
            </a:r>
            <a:endParaRPr kumimoji="0" lang="ru-RU" sz="3200" b="1" i="0" u="none" strike="noStrike" kern="1200" cap="none" spc="0" normalizeH="0" baseline="0" noProof="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995936" y="764704"/>
            <a:ext cx="5148064" cy="1296144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Шмаков </a:t>
            </a:r>
            <a:br>
              <a:rPr lang="ru-RU" sz="3600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Николай Васильевич</a:t>
            </a:r>
            <a:endParaRPr lang="ru-RU" sz="3600" i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Содержимое 4" descr="шмаков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520" y="908720"/>
            <a:ext cx="3672408" cy="4680520"/>
          </a:xfrm>
        </p:spPr>
      </p:pic>
      <p:pic>
        <p:nvPicPr>
          <p:cNvPr id="5122" name="Picture 2" descr="F:\конкурс чтецов\Z_Frg-RSuQI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211960" y="2060848"/>
            <a:ext cx="4651406" cy="3488555"/>
          </a:xfrm>
          <a:prstGeom prst="rect">
            <a:avLst/>
          </a:prstGeom>
          <a:noFill/>
        </p:spPr>
      </p:pic>
      <p:sp>
        <p:nvSpPr>
          <p:cNvPr id="8" name="Заголовок 4"/>
          <p:cNvSpPr txBox="1">
            <a:spLocks/>
          </p:cNvSpPr>
          <p:nvPr/>
        </p:nvSpPr>
        <p:spPr>
          <a:xfrm>
            <a:off x="0" y="0"/>
            <a:ext cx="9044880" cy="9087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Times New Roman" pitchFamily="18" charset="0"/>
              </a:rPr>
              <a:t>Поэты села </a:t>
            </a:r>
            <a:r>
              <a:rPr kumimoji="0" lang="ru-RU" sz="3200" b="1" i="0" u="none" strike="noStrike" kern="1200" cap="none" spc="0" normalizeH="0" baseline="0" noProof="0" dirty="0" err="1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Times New Roman" pitchFamily="18" charset="0"/>
              </a:rPr>
              <a:t>Кичигино</a:t>
            </a:r>
            <a:endParaRPr kumimoji="0" lang="ru-RU" sz="3200" b="1" i="0" u="none" strike="noStrike" kern="1200" cap="none" spc="0" normalizeH="0" baseline="0" noProof="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952" y="836712"/>
            <a:ext cx="4824536" cy="1368152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Головин</a:t>
            </a:r>
            <a:br>
              <a:rPr lang="ru-RU" sz="4000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000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Евгений Никитович</a:t>
            </a:r>
            <a:endParaRPr lang="ru-RU" sz="4000" i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Содержимое 4" descr="IMG-20210906-WA0002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520" y="836712"/>
            <a:ext cx="3672408" cy="4977185"/>
          </a:xfrm>
        </p:spPr>
      </p:pic>
      <p:pic>
        <p:nvPicPr>
          <p:cNvPr id="1026" name="Picture 2" descr="F:\конкурс чтецов\Ego9CbRkVNM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355976" y="2204864"/>
            <a:ext cx="4608512" cy="3456384"/>
          </a:xfrm>
          <a:prstGeom prst="rect">
            <a:avLst/>
          </a:prstGeom>
          <a:noFill/>
        </p:spPr>
      </p:pic>
      <p:sp>
        <p:nvSpPr>
          <p:cNvPr id="7" name="Заголовок 4"/>
          <p:cNvSpPr txBox="1">
            <a:spLocks/>
          </p:cNvSpPr>
          <p:nvPr/>
        </p:nvSpPr>
        <p:spPr>
          <a:xfrm>
            <a:off x="0" y="0"/>
            <a:ext cx="9044880" cy="9087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Times New Roman" pitchFamily="18" charset="0"/>
              </a:rPr>
              <a:t>Поэты села </a:t>
            </a:r>
            <a:r>
              <a:rPr kumimoji="0" lang="ru-RU" sz="3200" b="1" i="0" u="none" strike="noStrike" kern="1200" cap="none" spc="0" normalizeH="0" baseline="0" noProof="0" dirty="0" err="1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Times New Roman" pitchFamily="18" charset="0"/>
              </a:rPr>
              <a:t>Кичигино</a:t>
            </a:r>
            <a:endParaRPr kumimoji="0" lang="ru-RU" sz="3200" b="1" i="0" u="none" strike="noStrike" kern="1200" cap="none" spc="0" normalizeH="0" baseline="0" noProof="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936" y="764704"/>
            <a:ext cx="5148064" cy="1080119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i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Суима</a:t>
            </a:r>
            <a:r>
              <a:rPr lang="ru-RU" sz="4000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br>
              <a:rPr lang="ru-RU" sz="4000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000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Антонина  Николаевна</a:t>
            </a:r>
            <a:endParaRPr lang="ru-RU" sz="4000" i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F:\конкурс чтецов\Поэты\IMG-20210906-WA000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908720"/>
            <a:ext cx="3817690" cy="4752528"/>
          </a:xfrm>
          <a:prstGeom prst="rect">
            <a:avLst/>
          </a:prstGeom>
          <a:noFill/>
        </p:spPr>
      </p:pic>
      <p:pic>
        <p:nvPicPr>
          <p:cNvPr id="2051" name="Picture 3" descr="F:\конкурс чтецов\821189_main (1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916832"/>
            <a:ext cx="4608967" cy="3744416"/>
          </a:xfrm>
          <a:prstGeom prst="rect">
            <a:avLst/>
          </a:prstGeom>
          <a:noFill/>
        </p:spPr>
      </p:pic>
      <p:sp>
        <p:nvSpPr>
          <p:cNvPr id="5" name="Заголовок 4"/>
          <p:cNvSpPr txBox="1">
            <a:spLocks/>
          </p:cNvSpPr>
          <p:nvPr/>
        </p:nvSpPr>
        <p:spPr>
          <a:xfrm>
            <a:off x="0" y="0"/>
            <a:ext cx="9044880" cy="9087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Times New Roman" pitchFamily="18" charset="0"/>
              </a:rPr>
              <a:t>Поэты села </a:t>
            </a:r>
            <a:r>
              <a:rPr kumimoji="0" lang="ru-RU" sz="3200" b="1" i="0" u="none" strike="noStrike" kern="1200" cap="none" spc="0" normalizeH="0" baseline="0" noProof="0" dirty="0" err="1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Times New Roman" pitchFamily="18" charset="0"/>
              </a:rPr>
              <a:t>Кичигино</a:t>
            </a:r>
            <a:endParaRPr kumimoji="0" lang="ru-RU" sz="3200" b="1" i="0" u="none" strike="noStrike" kern="1200" cap="none" spc="0" normalizeH="0" baseline="0" noProof="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7904" y="620688"/>
            <a:ext cx="5112568" cy="1296143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Цыганов </a:t>
            </a:r>
            <a:br>
              <a:rPr lang="ru-RU" sz="3600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Александр Николаевич</a:t>
            </a:r>
            <a:endParaRPr lang="ru-RU" sz="3600" i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Содержимое 4" descr="цыганов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692696"/>
            <a:ext cx="3456384" cy="5200803"/>
          </a:xfrm>
        </p:spPr>
      </p:pic>
      <p:pic>
        <p:nvPicPr>
          <p:cNvPr id="4098" name="Picture 2" descr="F:\конкурс чтецов\TUw_shkagQ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851920" y="1916832"/>
            <a:ext cx="5040560" cy="3780420"/>
          </a:xfrm>
          <a:prstGeom prst="rect">
            <a:avLst/>
          </a:prstGeom>
          <a:noFill/>
        </p:spPr>
      </p:pic>
      <p:sp>
        <p:nvSpPr>
          <p:cNvPr id="6" name="Заголовок 4"/>
          <p:cNvSpPr txBox="1">
            <a:spLocks/>
          </p:cNvSpPr>
          <p:nvPr/>
        </p:nvSpPr>
        <p:spPr>
          <a:xfrm>
            <a:off x="0" y="0"/>
            <a:ext cx="9044880" cy="8367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Times New Roman" pitchFamily="18" charset="0"/>
              </a:rPr>
              <a:t>Поэты села </a:t>
            </a:r>
            <a:r>
              <a:rPr kumimoji="0" lang="ru-RU" sz="3200" b="1" i="0" u="none" strike="noStrike" kern="1200" cap="none" spc="0" normalizeH="0" baseline="0" noProof="0" dirty="0" err="1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Times New Roman" pitchFamily="18" charset="0"/>
              </a:rPr>
              <a:t>Кичигино</a:t>
            </a:r>
            <a:endParaRPr kumimoji="0" lang="ru-RU" sz="3200" b="1" i="0" u="none" strike="noStrike" kern="1200" cap="none" spc="0" normalizeH="0" baseline="0" noProof="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books-new</Template>
  <TotalTime>544</TotalTime>
  <Words>23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           Муниципальное казённое дошкольное образовательное     учреждение «Детский сад №24»    </vt:lpstr>
      <vt:lpstr>Симовских  Тамара Павловна</vt:lpstr>
      <vt:lpstr>Шмаков  Николай Васильевич</vt:lpstr>
      <vt:lpstr>Головин  Евгений Никитович</vt:lpstr>
      <vt:lpstr>Суима  Антонина  Николаевна</vt:lpstr>
      <vt:lpstr>Цыганов  Александр Николаевич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Эллина Малина</cp:lastModifiedBy>
  <cp:revision>55</cp:revision>
  <dcterms:created xsi:type="dcterms:W3CDTF">2021-09-07T14:10:48Z</dcterms:created>
  <dcterms:modified xsi:type="dcterms:W3CDTF">2022-12-02T15:15:03Z</dcterms:modified>
</cp:coreProperties>
</file>