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49600" y="685801"/>
            <a:ext cx="3505200" cy="609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"/>
            <a:ext cx="6400800" cy="1066800"/>
          </a:xfrm>
        </p:spPr>
        <p:txBody>
          <a:bodyPr>
            <a:normAutofit fontScale="77500" lnSpcReduction="20000"/>
          </a:bodyPr>
          <a:lstStyle/>
          <a:p>
            <a:r>
              <a:rPr lang="ru-RU" smtClean="0">
                <a:solidFill>
                  <a:schemeClr val="tx2">
                    <a:lumMod val="75000"/>
                  </a:schemeClr>
                </a:solidFill>
              </a:rPr>
              <a:t>Консультация для родителей «Развитие самостоятельности у детей младшего дошкольного возраста»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3999"/>
            <a:ext cx="3505200" cy="441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9600" y="1600200"/>
            <a:ext cx="624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Воспитывая ребёнка, заботливые родители стараются давать ему самое лучшее, оберегать его от всяческих проблем и забот. Полагая, что кроха еще очень мал, мы отстраняем его от выполнения вполне посильных для него дел, тем самым мешая ему развиваться. Мы даже не подозреваем, что наши дети способны на большее.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35280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Важно вовремя понять, что ребенок не так беспомощен, как нам кажется, и дать ему возможность освоить новые и интересные виды деятельности. Пусть поможет вам вымыть овощи, полить цветы, вытереть пыль в своей комнате.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5029200"/>
            <a:ext cx="464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Дайте </a:t>
            </a:r>
            <a:r>
              <a:rPr lang="ru-RU" dirty="0" smtClean="0"/>
              <a:t>ему почувствовать себя взрослым, и очень скоро он войдет во вкус и многое будет делать сам. Все родители хотят, чтобы ребенок поскорее приобрел хотя бы минимальный набор навыков ухода за собой.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0" y="533400"/>
            <a:ext cx="228600" cy="8842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0" y="4648200"/>
            <a:ext cx="762000" cy="1477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0" y="1676400"/>
            <a:ext cx="45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05200"/>
            <a:ext cx="3581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7200" y="3810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Научился самостоятельно умываться, одеваться, кушать, наводить порядок в комнате и так далее. С этих самых «мелочей» как раз и начинается воспитание самостоятельности, столь необходимой во взрослой жизни, а так же чувства ответственности.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600200"/>
            <a:ext cx="30845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09600" y="1600200"/>
            <a:ext cx="5181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обучить ребенка самостоятельности, не надо изобретать каких-то сложных методов. Жизнь сама предоставляет массу возможностей и ситуаций. Надо просто присмотреться и чаще привлекать его к своим взрослым заботам. Если ребенок, например, заинтересовался тем, как вы вытираете пыль или моете полы, не стоит отстранять его, полагая, что это не его обязанность</a:t>
            </a:r>
            <a:r>
              <a:rPr lang="ru-RU" dirty="0" smtClean="0"/>
              <a:t>..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14800" y="4800600"/>
            <a:ext cx="472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Дайте ему в руки чистую, влажную тряпочку. Пусть попробует. Для него это в первую очередь развлечение. Важно, чтобы задачи, предлагаемые малышу, были посильными и безопасными для здоровья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363200" y="762000"/>
            <a:ext cx="1905000" cy="8080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20400" y="2743200"/>
            <a:ext cx="457200" cy="3382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352800"/>
            <a:ext cx="3048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52400" y="152400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Только не ждите от ребенка идеально выполненной работы. Поругав кроху за неловкость, можно надолго отбить у него желание помогать. Главное – участие! Помогая маме, ребенок получит хороший урок и положит еще одно умение в копилку своего жизненного опыта. Стремление к самостоятельным действиям проявляется у детей очень рано. Малышу только исполнился год, а он уже сам пытается овладеть ложкой.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981200"/>
            <a:ext cx="6629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правило, на 3-м году жизни он то и дело заявляет маме: «Я сам!» В это время стремление к самостоятельности проявляется особенно четко. Важно не упустить этот момент и помочь ребенку освоить желанное занятие. А если что-то не получается, не спешите делать все за него. Пусть попробует ещё разок. Лиха беда начало! Почаще хвалите ребенка – это мощное средство в родительском арсенале воспитания. Не скупитесь на добрые слова. Это помогает закрепить нужное поведение. Однако хвалить тоже надо с умом. Старайтесь избегать пустых, надуманных поощрений, иначе ваши слова просто обесценятся.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4724400"/>
            <a:ext cx="48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Похвала обязательно должна быть адресной. То есть, если вы довольны поступком ребенка, лучше сказать ему не просто, что он хороший, а скорее так: Я очень довольна тем, как ты сегодня сделал то-то и то-то».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497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2022-12-02T14:07:23Z</dcterms:created>
  <dcterms:modified xsi:type="dcterms:W3CDTF">2022-12-02T14:53:29Z</dcterms:modified>
</cp:coreProperties>
</file>