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61" r:id="rId6"/>
    <p:sldId id="263" r:id="rId7"/>
    <p:sldId id="259" r:id="rId8"/>
    <p:sldId id="266" r:id="rId9"/>
    <p:sldId id="265" r:id="rId10"/>
    <p:sldId id="267" r:id="rId11"/>
    <p:sldId id="268" r:id="rId12"/>
    <p:sldId id="269" r:id="rId13"/>
    <p:sldId id="270" r:id="rId14"/>
    <p:sldId id="272" r:id="rId15"/>
    <p:sldId id="273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5033" autoAdjust="0"/>
  </p:normalViewPr>
  <p:slideViewPr>
    <p:cSldViewPr>
      <p:cViewPr>
        <p:scale>
          <a:sx n="60" d="100"/>
          <a:sy n="60" d="100"/>
        </p:scale>
        <p:origin x="2035" y="4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739383-EAD3-452E-A113-5A03B5C90E5F}" type="doc">
      <dgm:prSet loTypeId="urn:microsoft.com/office/officeart/2005/8/layout/radial6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6E9D564-547E-47F0-9011-3B14B29325F6}">
      <dgm:prSet phldrT="[Текст]" custT="1"/>
      <dgm:spPr/>
      <dgm:t>
        <a:bodyPr/>
        <a:lstStyle/>
        <a:p>
          <a:r>
            <a:rPr lang="ru-RU" sz="2200" b="1" dirty="0"/>
            <a:t>Особенности дошкольного детства</a:t>
          </a:r>
        </a:p>
      </dgm:t>
    </dgm:pt>
    <dgm:pt modelId="{FB78CC33-27B4-428A-8367-1D545194B83D}" type="parTrans" cxnId="{4F7AF498-7D11-4B55-A6B7-32A4F809671F}">
      <dgm:prSet/>
      <dgm:spPr/>
      <dgm:t>
        <a:bodyPr/>
        <a:lstStyle/>
        <a:p>
          <a:endParaRPr lang="ru-RU"/>
        </a:p>
      </dgm:t>
    </dgm:pt>
    <dgm:pt modelId="{2C2ABCCA-6756-4FF7-80F6-63453F270CF5}" type="sibTrans" cxnId="{4F7AF498-7D11-4B55-A6B7-32A4F809671F}">
      <dgm:prSet/>
      <dgm:spPr/>
      <dgm:t>
        <a:bodyPr/>
        <a:lstStyle/>
        <a:p>
          <a:endParaRPr lang="ru-RU"/>
        </a:p>
      </dgm:t>
    </dgm:pt>
    <dgm:pt modelId="{702196C7-3602-4193-8009-502B17B7B1C3}">
      <dgm:prSet phldrT="[Текст]" custT="1"/>
      <dgm:spPr/>
      <dgm:t>
        <a:bodyPr/>
        <a:lstStyle/>
        <a:p>
          <a:r>
            <a:rPr lang="ru-RU" sz="2000" b="1" dirty="0"/>
            <a:t>непроизвольность</a:t>
          </a:r>
        </a:p>
      </dgm:t>
    </dgm:pt>
    <dgm:pt modelId="{249C3F76-DA21-449D-8485-0F40ADB5624B}" type="parTrans" cxnId="{0F522264-639E-49CC-84F3-409C91DA30D7}">
      <dgm:prSet/>
      <dgm:spPr/>
      <dgm:t>
        <a:bodyPr/>
        <a:lstStyle/>
        <a:p>
          <a:endParaRPr lang="ru-RU"/>
        </a:p>
      </dgm:t>
    </dgm:pt>
    <dgm:pt modelId="{ADE5BA57-9523-45C1-9930-B96D5768438C}" type="sibTrans" cxnId="{0F522264-639E-49CC-84F3-409C91DA30D7}">
      <dgm:prSet/>
      <dgm:spPr/>
      <dgm:t>
        <a:bodyPr/>
        <a:lstStyle/>
        <a:p>
          <a:endParaRPr lang="ru-RU"/>
        </a:p>
      </dgm:t>
    </dgm:pt>
    <dgm:pt modelId="{C76E388E-F9C3-4EEA-9219-74C52CB22899}">
      <dgm:prSet phldrT="[Текст]" custT="1"/>
      <dgm:spPr/>
      <dgm:t>
        <a:bodyPr/>
        <a:lstStyle/>
        <a:p>
          <a:r>
            <a:rPr lang="ru-RU" sz="2000" b="1" dirty="0"/>
            <a:t>пластичность развития </a:t>
          </a:r>
        </a:p>
      </dgm:t>
    </dgm:pt>
    <dgm:pt modelId="{31B24D61-83F5-46AE-BA4A-91BC0A43FCEA}" type="parTrans" cxnId="{A0A439F6-30DC-4381-B660-51C21D384A7C}">
      <dgm:prSet/>
      <dgm:spPr/>
      <dgm:t>
        <a:bodyPr/>
        <a:lstStyle/>
        <a:p>
          <a:endParaRPr lang="ru-RU"/>
        </a:p>
      </dgm:t>
    </dgm:pt>
    <dgm:pt modelId="{7234F119-DB81-40DF-A686-A66A20E935C2}" type="sibTrans" cxnId="{A0A439F6-30DC-4381-B660-51C21D384A7C}">
      <dgm:prSet/>
      <dgm:spPr/>
      <dgm:t>
        <a:bodyPr/>
        <a:lstStyle/>
        <a:p>
          <a:endParaRPr lang="ru-RU"/>
        </a:p>
      </dgm:t>
    </dgm:pt>
    <dgm:pt modelId="{262A4034-9CA1-4BEC-8AB8-F407EE5EC072}">
      <dgm:prSet phldrT="[Текст]" custT="1"/>
      <dgm:spPr/>
      <dgm:t>
        <a:bodyPr/>
        <a:lstStyle/>
        <a:p>
          <a:r>
            <a:rPr lang="ru-RU" sz="2000" b="1" dirty="0"/>
            <a:t>непосредственность</a:t>
          </a:r>
        </a:p>
      </dgm:t>
    </dgm:pt>
    <dgm:pt modelId="{1C8211D0-F05D-47DB-B6E0-FD1C3B5A80A8}" type="parTrans" cxnId="{C17B9F4C-68F1-4937-A8CC-83A9F3654F35}">
      <dgm:prSet/>
      <dgm:spPr/>
      <dgm:t>
        <a:bodyPr/>
        <a:lstStyle/>
        <a:p>
          <a:endParaRPr lang="ru-RU"/>
        </a:p>
      </dgm:t>
    </dgm:pt>
    <dgm:pt modelId="{3B9BEB54-9215-402C-9CB0-187B84E0CC9B}" type="sibTrans" cxnId="{C17B9F4C-68F1-4937-A8CC-83A9F3654F35}">
      <dgm:prSet/>
      <dgm:spPr/>
      <dgm:t>
        <a:bodyPr/>
        <a:lstStyle/>
        <a:p>
          <a:endParaRPr lang="ru-RU"/>
        </a:p>
      </dgm:t>
    </dgm:pt>
    <dgm:pt modelId="{DB5279D5-F06D-4F50-AEC3-9B9489F4FFAD}">
      <dgm:prSet phldrT="[Текст]" custT="1"/>
      <dgm:spPr/>
      <dgm:t>
        <a:bodyPr/>
        <a:lstStyle/>
        <a:p>
          <a:r>
            <a:rPr lang="ru-RU" sz="2000" b="1" dirty="0"/>
            <a:t>гибкость</a:t>
          </a:r>
        </a:p>
      </dgm:t>
    </dgm:pt>
    <dgm:pt modelId="{1BE2502E-BFB6-4E0A-85B3-F7D2B23E8D48}" type="parTrans" cxnId="{344E4AB1-57FB-46B1-A429-676E4FA04B43}">
      <dgm:prSet/>
      <dgm:spPr/>
      <dgm:t>
        <a:bodyPr/>
        <a:lstStyle/>
        <a:p>
          <a:endParaRPr lang="ru-RU"/>
        </a:p>
      </dgm:t>
    </dgm:pt>
    <dgm:pt modelId="{8F729542-2A65-4FB5-915D-811BC1B858F9}" type="sibTrans" cxnId="{344E4AB1-57FB-46B1-A429-676E4FA04B43}">
      <dgm:prSet/>
      <dgm:spPr/>
      <dgm:t>
        <a:bodyPr/>
        <a:lstStyle/>
        <a:p>
          <a:endParaRPr lang="ru-RU"/>
        </a:p>
      </dgm:t>
    </dgm:pt>
    <dgm:pt modelId="{4AD21D2F-F5B4-4687-920C-F7FC103566CE}" type="pres">
      <dgm:prSet presAssocID="{EE739383-EAD3-452E-A113-5A03B5C90E5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31D02C3-A56A-45FC-ACDE-66C44EAC72CB}" type="pres">
      <dgm:prSet presAssocID="{B6E9D564-547E-47F0-9011-3B14B29325F6}" presName="centerShape" presStyleLbl="node0" presStyleIdx="0" presStyleCnt="1" custScaleX="130325" custLinFactNeighborX="520" custLinFactNeighborY="-4558"/>
      <dgm:spPr/>
    </dgm:pt>
    <dgm:pt modelId="{F77FD09D-D2C2-448A-A0DC-5A421B596B79}" type="pres">
      <dgm:prSet presAssocID="{702196C7-3602-4193-8009-502B17B7B1C3}" presName="node" presStyleLbl="node1" presStyleIdx="0" presStyleCnt="4" custScaleX="241743" custScaleY="92312" custRadScaleRad="95363" custRadScaleInc="2083">
        <dgm:presLayoutVars>
          <dgm:bulletEnabled val="1"/>
        </dgm:presLayoutVars>
      </dgm:prSet>
      <dgm:spPr/>
    </dgm:pt>
    <dgm:pt modelId="{9547CF11-FC3A-42EE-B65D-BE1E5C27E6EF}" type="pres">
      <dgm:prSet presAssocID="{702196C7-3602-4193-8009-502B17B7B1C3}" presName="dummy" presStyleCnt="0"/>
      <dgm:spPr/>
    </dgm:pt>
    <dgm:pt modelId="{F5A6C203-60C1-434D-A92A-45220379C8FB}" type="pres">
      <dgm:prSet presAssocID="{ADE5BA57-9523-45C1-9930-B96D5768438C}" presName="sibTrans" presStyleLbl="sibTrans2D1" presStyleIdx="0" presStyleCnt="4"/>
      <dgm:spPr/>
    </dgm:pt>
    <dgm:pt modelId="{12563C4D-0CEF-4958-B37D-C0E5C3C5AE77}" type="pres">
      <dgm:prSet presAssocID="{C76E388E-F9C3-4EEA-9219-74C52CB22899}" presName="node" presStyleLbl="node1" presStyleIdx="1" presStyleCnt="4" custScaleX="170882" custScaleY="114953" custRadScaleRad="125985" custRadScaleInc="0">
        <dgm:presLayoutVars>
          <dgm:bulletEnabled val="1"/>
        </dgm:presLayoutVars>
      </dgm:prSet>
      <dgm:spPr/>
    </dgm:pt>
    <dgm:pt modelId="{66BAE845-2CAD-471D-9BAA-DC18C8298661}" type="pres">
      <dgm:prSet presAssocID="{C76E388E-F9C3-4EEA-9219-74C52CB22899}" presName="dummy" presStyleCnt="0"/>
      <dgm:spPr/>
    </dgm:pt>
    <dgm:pt modelId="{29427F0D-2209-46C3-9BD3-1456CD6C1413}" type="pres">
      <dgm:prSet presAssocID="{7234F119-DB81-40DF-A686-A66A20E935C2}" presName="sibTrans" presStyleLbl="sibTrans2D1" presStyleIdx="1" presStyleCnt="4"/>
      <dgm:spPr/>
    </dgm:pt>
    <dgm:pt modelId="{5263C8F5-90AE-4C63-B4D0-15A9DE4A367D}" type="pres">
      <dgm:prSet presAssocID="{262A4034-9CA1-4BEC-8AB8-F407EE5EC072}" presName="node" presStyleLbl="node1" presStyleIdx="2" presStyleCnt="4" custScaleX="263968" custRadScaleRad="79312" custRadScaleInc="-2504">
        <dgm:presLayoutVars>
          <dgm:bulletEnabled val="1"/>
        </dgm:presLayoutVars>
      </dgm:prSet>
      <dgm:spPr/>
    </dgm:pt>
    <dgm:pt modelId="{BE61D044-286C-4502-A56D-D4457C843667}" type="pres">
      <dgm:prSet presAssocID="{262A4034-9CA1-4BEC-8AB8-F407EE5EC072}" presName="dummy" presStyleCnt="0"/>
      <dgm:spPr/>
    </dgm:pt>
    <dgm:pt modelId="{EC71E716-BBE6-475F-9D59-C700794AFDEC}" type="pres">
      <dgm:prSet presAssocID="{3B9BEB54-9215-402C-9CB0-187B84E0CC9B}" presName="sibTrans" presStyleLbl="sibTrans2D1" presStyleIdx="2" presStyleCnt="4"/>
      <dgm:spPr/>
    </dgm:pt>
    <dgm:pt modelId="{D61CC099-04B7-4C7C-961B-1704B32F0D67}" type="pres">
      <dgm:prSet presAssocID="{DB5279D5-F06D-4F50-AEC3-9B9489F4FFAD}" presName="node" presStyleLbl="node1" presStyleIdx="3" presStyleCnt="4" custScaleX="175840" custScaleY="114953" custRadScaleRad="128743" custRadScaleInc="0">
        <dgm:presLayoutVars>
          <dgm:bulletEnabled val="1"/>
        </dgm:presLayoutVars>
      </dgm:prSet>
      <dgm:spPr/>
    </dgm:pt>
    <dgm:pt modelId="{265EB6F3-BF1C-4D94-B796-F00F736A84A8}" type="pres">
      <dgm:prSet presAssocID="{DB5279D5-F06D-4F50-AEC3-9B9489F4FFAD}" presName="dummy" presStyleCnt="0"/>
      <dgm:spPr/>
    </dgm:pt>
    <dgm:pt modelId="{D7E69775-3D89-412E-8BE1-91A7DE105A3A}" type="pres">
      <dgm:prSet presAssocID="{8F729542-2A65-4FB5-915D-811BC1B858F9}" presName="sibTrans" presStyleLbl="sibTrans2D1" presStyleIdx="3" presStyleCnt="4"/>
      <dgm:spPr/>
    </dgm:pt>
  </dgm:ptLst>
  <dgm:cxnLst>
    <dgm:cxn modelId="{B3DA7A0D-6C98-4E87-8794-86E0367872EE}" type="presOf" srcId="{ADE5BA57-9523-45C1-9930-B96D5768438C}" destId="{F5A6C203-60C1-434D-A92A-45220379C8FB}" srcOrd="0" destOrd="0" presId="urn:microsoft.com/office/officeart/2005/8/layout/radial6"/>
    <dgm:cxn modelId="{348C2C3C-426F-4304-A780-C6391D6A457A}" type="presOf" srcId="{C76E388E-F9C3-4EEA-9219-74C52CB22899}" destId="{12563C4D-0CEF-4958-B37D-C0E5C3C5AE77}" srcOrd="0" destOrd="0" presId="urn:microsoft.com/office/officeart/2005/8/layout/radial6"/>
    <dgm:cxn modelId="{0F522264-639E-49CC-84F3-409C91DA30D7}" srcId="{B6E9D564-547E-47F0-9011-3B14B29325F6}" destId="{702196C7-3602-4193-8009-502B17B7B1C3}" srcOrd="0" destOrd="0" parTransId="{249C3F76-DA21-449D-8485-0F40ADB5624B}" sibTransId="{ADE5BA57-9523-45C1-9930-B96D5768438C}"/>
    <dgm:cxn modelId="{C17B9F4C-68F1-4937-A8CC-83A9F3654F35}" srcId="{B6E9D564-547E-47F0-9011-3B14B29325F6}" destId="{262A4034-9CA1-4BEC-8AB8-F407EE5EC072}" srcOrd="2" destOrd="0" parTransId="{1C8211D0-F05D-47DB-B6E0-FD1C3B5A80A8}" sibTransId="{3B9BEB54-9215-402C-9CB0-187B84E0CC9B}"/>
    <dgm:cxn modelId="{D3AEE37B-29E1-45D9-B3A4-801A74534BBC}" type="presOf" srcId="{262A4034-9CA1-4BEC-8AB8-F407EE5EC072}" destId="{5263C8F5-90AE-4C63-B4D0-15A9DE4A367D}" srcOrd="0" destOrd="0" presId="urn:microsoft.com/office/officeart/2005/8/layout/radial6"/>
    <dgm:cxn modelId="{4F7AF498-7D11-4B55-A6B7-32A4F809671F}" srcId="{EE739383-EAD3-452E-A113-5A03B5C90E5F}" destId="{B6E9D564-547E-47F0-9011-3B14B29325F6}" srcOrd="0" destOrd="0" parTransId="{FB78CC33-27B4-428A-8367-1D545194B83D}" sibTransId="{2C2ABCCA-6756-4FF7-80F6-63453F270CF5}"/>
    <dgm:cxn modelId="{C5B403A9-7F90-4D38-AC1D-F8DA78420442}" type="presOf" srcId="{8F729542-2A65-4FB5-915D-811BC1B858F9}" destId="{D7E69775-3D89-412E-8BE1-91A7DE105A3A}" srcOrd="0" destOrd="0" presId="urn:microsoft.com/office/officeart/2005/8/layout/radial6"/>
    <dgm:cxn modelId="{344E4AB1-57FB-46B1-A429-676E4FA04B43}" srcId="{B6E9D564-547E-47F0-9011-3B14B29325F6}" destId="{DB5279D5-F06D-4F50-AEC3-9B9489F4FFAD}" srcOrd="3" destOrd="0" parTransId="{1BE2502E-BFB6-4E0A-85B3-F7D2B23E8D48}" sibTransId="{8F729542-2A65-4FB5-915D-811BC1B858F9}"/>
    <dgm:cxn modelId="{BCF718C3-E499-41A4-8B00-6CE2A7B99D8F}" type="presOf" srcId="{7234F119-DB81-40DF-A686-A66A20E935C2}" destId="{29427F0D-2209-46C3-9BD3-1456CD6C1413}" srcOrd="0" destOrd="0" presId="urn:microsoft.com/office/officeart/2005/8/layout/radial6"/>
    <dgm:cxn modelId="{5E6F4EDF-E5C2-499F-8A67-ECAC76971CAC}" type="presOf" srcId="{DB5279D5-F06D-4F50-AEC3-9B9489F4FFAD}" destId="{D61CC099-04B7-4C7C-961B-1704B32F0D67}" srcOrd="0" destOrd="0" presId="urn:microsoft.com/office/officeart/2005/8/layout/radial6"/>
    <dgm:cxn modelId="{9C8EF8EB-E78F-490E-A70F-0755FB1BAB28}" type="presOf" srcId="{3B9BEB54-9215-402C-9CB0-187B84E0CC9B}" destId="{EC71E716-BBE6-475F-9D59-C700794AFDEC}" srcOrd="0" destOrd="0" presId="urn:microsoft.com/office/officeart/2005/8/layout/radial6"/>
    <dgm:cxn modelId="{C62E2DEC-175F-4AB0-A964-874031BF8BCB}" type="presOf" srcId="{B6E9D564-547E-47F0-9011-3B14B29325F6}" destId="{F31D02C3-A56A-45FC-ACDE-66C44EAC72CB}" srcOrd="0" destOrd="0" presId="urn:microsoft.com/office/officeart/2005/8/layout/radial6"/>
    <dgm:cxn modelId="{A0A439F6-30DC-4381-B660-51C21D384A7C}" srcId="{B6E9D564-547E-47F0-9011-3B14B29325F6}" destId="{C76E388E-F9C3-4EEA-9219-74C52CB22899}" srcOrd="1" destOrd="0" parTransId="{31B24D61-83F5-46AE-BA4A-91BC0A43FCEA}" sibTransId="{7234F119-DB81-40DF-A686-A66A20E935C2}"/>
    <dgm:cxn modelId="{3807A4F6-112C-4FB5-A6ED-2FD873409C49}" type="presOf" srcId="{702196C7-3602-4193-8009-502B17B7B1C3}" destId="{F77FD09D-D2C2-448A-A0DC-5A421B596B79}" srcOrd="0" destOrd="0" presId="urn:microsoft.com/office/officeart/2005/8/layout/radial6"/>
    <dgm:cxn modelId="{2F4BB0FD-6296-4871-8EFD-1EB707A11873}" type="presOf" srcId="{EE739383-EAD3-452E-A113-5A03B5C90E5F}" destId="{4AD21D2F-F5B4-4687-920C-F7FC103566CE}" srcOrd="0" destOrd="0" presId="urn:microsoft.com/office/officeart/2005/8/layout/radial6"/>
    <dgm:cxn modelId="{C062022D-93B3-4E53-A7C1-FFBACB71C064}" type="presParOf" srcId="{4AD21D2F-F5B4-4687-920C-F7FC103566CE}" destId="{F31D02C3-A56A-45FC-ACDE-66C44EAC72CB}" srcOrd="0" destOrd="0" presId="urn:microsoft.com/office/officeart/2005/8/layout/radial6"/>
    <dgm:cxn modelId="{7B4D665D-9EBE-4D77-B3F9-66A9D4FE574C}" type="presParOf" srcId="{4AD21D2F-F5B4-4687-920C-F7FC103566CE}" destId="{F77FD09D-D2C2-448A-A0DC-5A421B596B79}" srcOrd="1" destOrd="0" presId="urn:microsoft.com/office/officeart/2005/8/layout/radial6"/>
    <dgm:cxn modelId="{3A8DDE82-9379-46E7-88CE-5025C1CB30F0}" type="presParOf" srcId="{4AD21D2F-F5B4-4687-920C-F7FC103566CE}" destId="{9547CF11-FC3A-42EE-B65D-BE1E5C27E6EF}" srcOrd="2" destOrd="0" presId="urn:microsoft.com/office/officeart/2005/8/layout/radial6"/>
    <dgm:cxn modelId="{CDD446E0-04F3-4A37-AEAF-58DBE18F59BD}" type="presParOf" srcId="{4AD21D2F-F5B4-4687-920C-F7FC103566CE}" destId="{F5A6C203-60C1-434D-A92A-45220379C8FB}" srcOrd="3" destOrd="0" presId="urn:microsoft.com/office/officeart/2005/8/layout/radial6"/>
    <dgm:cxn modelId="{8D2DC33B-57CA-4125-AA63-26D9B0701B12}" type="presParOf" srcId="{4AD21D2F-F5B4-4687-920C-F7FC103566CE}" destId="{12563C4D-0CEF-4958-B37D-C0E5C3C5AE77}" srcOrd="4" destOrd="0" presId="urn:microsoft.com/office/officeart/2005/8/layout/radial6"/>
    <dgm:cxn modelId="{8E36F7C9-7A3C-480A-90A1-4AF25D660139}" type="presParOf" srcId="{4AD21D2F-F5B4-4687-920C-F7FC103566CE}" destId="{66BAE845-2CAD-471D-9BAA-DC18C8298661}" srcOrd="5" destOrd="0" presId="urn:microsoft.com/office/officeart/2005/8/layout/radial6"/>
    <dgm:cxn modelId="{A61841FE-C30B-4C8F-9951-CB683B7D87D5}" type="presParOf" srcId="{4AD21D2F-F5B4-4687-920C-F7FC103566CE}" destId="{29427F0D-2209-46C3-9BD3-1456CD6C1413}" srcOrd="6" destOrd="0" presId="urn:microsoft.com/office/officeart/2005/8/layout/radial6"/>
    <dgm:cxn modelId="{F0F833AB-B3AD-43D8-9D94-7FBD11F4EFC3}" type="presParOf" srcId="{4AD21D2F-F5B4-4687-920C-F7FC103566CE}" destId="{5263C8F5-90AE-4C63-B4D0-15A9DE4A367D}" srcOrd="7" destOrd="0" presId="urn:microsoft.com/office/officeart/2005/8/layout/radial6"/>
    <dgm:cxn modelId="{25868B65-0119-4A9B-92C0-D6AD1784CBC6}" type="presParOf" srcId="{4AD21D2F-F5B4-4687-920C-F7FC103566CE}" destId="{BE61D044-286C-4502-A56D-D4457C843667}" srcOrd="8" destOrd="0" presId="urn:microsoft.com/office/officeart/2005/8/layout/radial6"/>
    <dgm:cxn modelId="{9A6F7928-64F7-4F5D-9E04-AAF97D7FCF07}" type="presParOf" srcId="{4AD21D2F-F5B4-4687-920C-F7FC103566CE}" destId="{EC71E716-BBE6-475F-9D59-C700794AFDEC}" srcOrd="9" destOrd="0" presId="urn:microsoft.com/office/officeart/2005/8/layout/radial6"/>
    <dgm:cxn modelId="{5C3BFEDB-5248-4429-9C31-A7A883C7249E}" type="presParOf" srcId="{4AD21D2F-F5B4-4687-920C-F7FC103566CE}" destId="{D61CC099-04B7-4C7C-961B-1704B32F0D67}" srcOrd="10" destOrd="0" presId="urn:microsoft.com/office/officeart/2005/8/layout/radial6"/>
    <dgm:cxn modelId="{BD981FF0-B6DB-4CA2-A613-CABE9722C596}" type="presParOf" srcId="{4AD21D2F-F5B4-4687-920C-F7FC103566CE}" destId="{265EB6F3-BF1C-4D94-B796-F00F736A84A8}" srcOrd="11" destOrd="0" presId="urn:microsoft.com/office/officeart/2005/8/layout/radial6"/>
    <dgm:cxn modelId="{D4879F56-7224-47C1-AA58-76D9444E59BB}" type="presParOf" srcId="{4AD21D2F-F5B4-4687-920C-F7FC103566CE}" destId="{D7E69775-3D89-412E-8BE1-91A7DE105A3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3A12E1-0E2C-4908-9187-6E7483893FB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D922DDB-1EB0-4F67-9FB3-5E3476BC4647}">
      <dgm:prSet phldrT="[Текст]" custT="1"/>
      <dgm:spPr/>
      <dgm:t>
        <a:bodyPr/>
        <a:lstStyle/>
        <a:p>
          <a:r>
            <a:rPr lang="ru-RU" sz="3200" b="1" dirty="0"/>
            <a:t>Аппликация</a:t>
          </a:r>
        </a:p>
      </dgm:t>
    </dgm:pt>
    <dgm:pt modelId="{36CBE02B-F34C-4FF8-BF74-9B16C49EA884}" type="parTrans" cxnId="{84688EAC-031B-4037-AB8C-6688B7258C38}">
      <dgm:prSet/>
      <dgm:spPr/>
      <dgm:t>
        <a:bodyPr/>
        <a:lstStyle/>
        <a:p>
          <a:endParaRPr lang="ru-RU"/>
        </a:p>
      </dgm:t>
    </dgm:pt>
    <dgm:pt modelId="{7C41709F-7B8B-4FA3-9738-80AA9472FE6E}" type="sibTrans" cxnId="{84688EAC-031B-4037-AB8C-6688B7258C38}">
      <dgm:prSet/>
      <dgm:spPr/>
      <dgm:t>
        <a:bodyPr/>
        <a:lstStyle/>
        <a:p>
          <a:endParaRPr lang="ru-RU"/>
        </a:p>
      </dgm:t>
    </dgm:pt>
    <dgm:pt modelId="{FC29E633-4211-4F94-9E6C-6211E1788AFD}">
      <dgm:prSet phldrT="[Текст]" custT="1"/>
      <dgm:spPr/>
      <dgm:t>
        <a:bodyPr/>
        <a:lstStyle/>
        <a:p>
          <a:r>
            <a:rPr lang="ru-RU" sz="3200" b="1" dirty="0"/>
            <a:t>Ручной труд</a:t>
          </a:r>
        </a:p>
      </dgm:t>
    </dgm:pt>
    <dgm:pt modelId="{C98EAEAB-35B1-497C-8269-8DD16EFB40E0}" type="parTrans" cxnId="{9B027B93-DCB8-4472-B557-C557453C9028}">
      <dgm:prSet/>
      <dgm:spPr/>
      <dgm:t>
        <a:bodyPr/>
        <a:lstStyle/>
        <a:p>
          <a:endParaRPr lang="ru-RU"/>
        </a:p>
      </dgm:t>
    </dgm:pt>
    <dgm:pt modelId="{FEFE85ED-3EB7-4BF6-B72C-B72C9F7742BB}" type="sibTrans" cxnId="{9B027B93-DCB8-4472-B557-C557453C9028}">
      <dgm:prSet/>
      <dgm:spPr/>
      <dgm:t>
        <a:bodyPr/>
        <a:lstStyle/>
        <a:p>
          <a:endParaRPr lang="ru-RU"/>
        </a:p>
      </dgm:t>
    </dgm:pt>
    <dgm:pt modelId="{980D5A7C-C3F3-4F7F-81A0-F76751668738}">
      <dgm:prSet phldrT="[Текст]" custT="1"/>
      <dgm:spPr/>
      <dgm:t>
        <a:bodyPr/>
        <a:lstStyle/>
        <a:p>
          <a:r>
            <a:rPr lang="ru-RU" sz="2000" b="1" dirty="0"/>
            <a:t>Ребенок:</a:t>
          </a:r>
        </a:p>
      </dgm:t>
    </dgm:pt>
    <dgm:pt modelId="{2244C7D8-39D5-4122-A6B3-E8ACCE329465}" type="parTrans" cxnId="{5905C5E3-6B45-44FD-B760-50CBC3C9029B}">
      <dgm:prSet/>
      <dgm:spPr/>
      <dgm:t>
        <a:bodyPr/>
        <a:lstStyle/>
        <a:p>
          <a:endParaRPr lang="ru-RU"/>
        </a:p>
      </dgm:t>
    </dgm:pt>
    <dgm:pt modelId="{FD6B7BAF-6CFB-4D92-9B20-0F47EAF93863}" type="sibTrans" cxnId="{5905C5E3-6B45-44FD-B760-50CBC3C9029B}">
      <dgm:prSet/>
      <dgm:spPr/>
      <dgm:t>
        <a:bodyPr/>
        <a:lstStyle/>
        <a:p>
          <a:endParaRPr lang="ru-RU"/>
        </a:p>
      </dgm:t>
    </dgm:pt>
    <dgm:pt modelId="{5FEE652E-5BB2-4A26-8BC0-279A4F42D8C7}">
      <dgm:prSet phldrT="[Текст]" custT="1"/>
      <dgm:spPr/>
      <dgm:t>
        <a:bodyPr/>
        <a:lstStyle/>
        <a:p>
          <a:endParaRPr lang="ru-RU" sz="100" dirty="0"/>
        </a:p>
      </dgm:t>
    </dgm:pt>
    <dgm:pt modelId="{E456B326-5C00-45D6-851F-F4E6217289E1}" type="parTrans" cxnId="{D26B6E48-73CC-474E-B2E3-2882D32FD46E}">
      <dgm:prSet/>
      <dgm:spPr/>
      <dgm:t>
        <a:bodyPr/>
        <a:lstStyle/>
        <a:p>
          <a:endParaRPr lang="ru-RU"/>
        </a:p>
      </dgm:t>
    </dgm:pt>
    <dgm:pt modelId="{5AA7F3D7-CF8F-4224-9409-6A63600887B8}" type="sibTrans" cxnId="{D26B6E48-73CC-474E-B2E3-2882D32FD46E}">
      <dgm:prSet/>
      <dgm:spPr/>
      <dgm:t>
        <a:bodyPr/>
        <a:lstStyle/>
        <a:p>
          <a:endParaRPr lang="ru-RU"/>
        </a:p>
      </dgm:t>
    </dgm:pt>
    <dgm:pt modelId="{0B8C46DF-7E7E-42E6-B968-31BF6F5BC162}">
      <dgm:prSet phldrT="[Текст]" custT="1"/>
      <dgm:spPr/>
      <dgm:t>
        <a:bodyPr/>
        <a:lstStyle/>
        <a:p>
          <a:r>
            <a:rPr lang="ru-RU" sz="1800" b="1" dirty="0"/>
            <a:t>Ребенок:</a:t>
          </a:r>
        </a:p>
      </dgm:t>
    </dgm:pt>
    <dgm:pt modelId="{3C663960-8955-4279-8C03-84A7FAE81D14}" type="parTrans" cxnId="{833A19C3-F9BC-43EA-BC8F-FCC84930EE5A}">
      <dgm:prSet/>
      <dgm:spPr/>
      <dgm:t>
        <a:bodyPr/>
        <a:lstStyle/>
        <a:p>
          <a:endParaRPr lang="ru-RU"/>
        </a:p>
      </dgm:t>
    </dgm:pt>
    <dgm:pt modelId="{DD773FDF-BF0A-4C98-AFAB-FBE25DD2799A}" type="sibTrans" cxnId="{833A19C3-F9BC-43EA-BC8F-FCC84930EE5A}">
      <dgm:prSet/>
      <dgm:spPr/>
      <dgm:t>
        <a:bodyPr/>
        <a:lstStyle/>
        <a:p>
          <a:endParaRPr lang="ru-RU"/>
        </a:p>
      </dgm:t>
    </dgm:pt>
    <dgm:pt modelId="{5BC9D5B4-6A85-4DE1-B8C0-02FA6DE62E69}">
      <dgm:prSet phldrT="[Текст]" custT="1"/>
      <dgm:spPr/>
      <dgm:t>
        <a:bodyPr/>
        <a:lstStyle/>
        <a:p>
          <a:endParaRPr lang="ru-RU" sz="200" b="1" dirty="0"/>
        </a:p>
      </dgm:t>
    </dgm:pt>
    <dgm:pt modelId="{C47D32C3-37D6-471D-940D-0AD7F2F571A7}" type="parTrans" cxnId="{3FA3360F-4A63-4FC3-AE7D-F8952BCEF995}">
      <dgm:prSet/>
      <dgm:spPr/>
      <dgm:t>
        <a:bodyPr/>
        <a:lstStyle/>
        <a:p>
          <a:endParaRPr lang="ru-RU"/>
        </a:p>
      </dgm:t>
    </dgm:pt>
    <dgm:pt modelId="{A28B7CB6-971D-49E1-BB3F-D124F6C577E9}" type="sibTrans" cxnId="{3FA3360F-4A63-4FC3-AE7D-F8952BCEF995}">
      <dgm:prSet/>
      <dgm:spPr/>
      <dgm:t>
        <a:bodyPr/>
        <a:lstStyle/>
        <a:p>
          <a:endParaRPr lang="ru-RU"/>
        </a:p>
      </dgm:t>
    </dgm:pt>
    <dgm:pt modelId="{8DCB674A-F8D5-4360-8E32-932CD60CD195}">
      <dgm:prSet phldrT="[Текст]" custT="1"/>
      <dgm:spPr/>
      <dgm:t>
        <a:bodyPr/>
        <a:lstStyle/>
        <a:p>
          <a:r>
            <a:rPr lang="ru-RU" sz="2000" b="0" dirty="0"/>
            <a:t>Правильно держит ножницы и действует ими</a:t>
          </a:r>
        </a:p>
      </dgm:t>
    </dgm:pt>
    <dgm:pt modelId="{AA8C4911-D18F-47D5-B7BC-BB7F0416F5B4}" type="parTrans" cxnId="{89D4C70B-9312-4DA3-A10A-68228490BF85}">
      <dgm:prSet/>
      <dgm:spPr/>
      <dgm:t>
        <a:bodyPr/>
        <a:lstStyle/>
        <a:p>
          <a:endParaRPr lang="ru-RU"/>
        </a:p>
      </dgm:t>
    </dgm:pt>
    <dgm:pt modelId="{635066E2-5DE7-418C-9613-04AEE7A21042}" type="sibTrans" cxnId="{89D4C70B-9312-4DA3-A10A-68228490BF85}">
      <dgm:prSet/>
      <dgm:spPr/>
      <dgm:t>
        <a:bodyPr/>
        <a:lstStyle/>
        <a:p>
          <a:endParaRPr lang="ru-RU"/>
        </a:p>
      </dgm:t>
    </dgm:pt>
    <dgm:pt modelId="{4313A2E7-2EA1-43F2-95CC-8A28AF05708D}">
      <dgm:prSet custT="1"/>
      <dgm:spPr/>
      <dgm:t>
        <a:bodyPr/>
        <a:lstStyle/>
        <a:p>
          <a:r>
            <a:rPr lang="ru-RU" sz="2000" b="0" dirty="0"/>
            <a:t>Сочетает способ вырезания с обрыванием для создания выразительно образа</a:t>
          </a:r>
        </a:p>
      </dgm:t>
    </dgm:pt>
    <dgm:pt modelId="{58DD8D14-93C5-4B3E-9D07-5D2D333C9450}" type="parTrans" cxnId="{522E9231-AD4D-4F5A-B45C-7267EAD98261}">
      <dgm:prSet/>
      <dgm:spPr/>
      <dgm:t>
        <a:bodyPr/>
        <a:lstStyle/>
        <a:p>
          <a:endParaRPr lang="ru-RU"/>
        </a:p>
      </dgm:t>
    </dgm:pt>
    <dgm:pt modelId="{819FBFEE-354D-41C8-A575-271A53DC4537}" type="sibTrans" cxnId="{522E9231-AD4D-4F5A-B45C-7267EAD98261}">
      <dgm:prSet/>
      <dgm:spPr/>
      <dgm:t>
        <a:bodyPr/>
        <a:lstStyle/>
        <a:p>
          <a:endParaRPr lang="ru-RU"/>
        </a:p>
      </dgm:t>
    </dgm:pt>
    <dgm:pt modelId="{17C49D0C-B5AE-4760-AFA1-A64A2D7CE852}">
      <dgm:prSet custT="1"/>
      <dgm:spPr/>
      <dgm:t>
        <a:bodyPr/>
        <a:lstStyle/>
        <a:p>
          <a:r>
            <a:rPr lang="ru-RU" sz="2000" b="0" dirty="0"/>
            <a:t>Изображает предметы и создает несложные сюжетные композиции</a:t>
          </a:r>
        </a:p>
      </dgm:t>
    </dgm:pt>
    <dgm:pt modelId="{2E5A3B19-7F73-48C1-800F-517277D71734}" type="parTrans" cxnId="{F4A9283D-E6D9-40CE-95FF-9DB96276F370}">
      <dgm:prSet/>
      <dgm:spPr/>
      <dgm:t>
        <a:bodyPr/>
        <a:lstStyle/>
        <a:p>
          <a:endParaRPr lang="ru-RU"/>
        </a:p>
      </dgm:t>
    </dgm:pt>
    <dgm:pt modelId="{3B0679C4-BF7B-4E01-923F-81E132ED4C39}" type="sibTrans" cxnId="{F4A9283D-E6D9-40CE-95FF-9DB96276F370}">
      <dgm:prSet/>
      <dgm:spPr/>
      <dgm:t>
        <a:bodyPr/>
        <a:lstStyle/>
        <a:p>
          <a:endParaRPr lang="ru-RU"/>
        </a:p>
      </dgm:t>
    </dgm:pt>
    <dgm:pt modelId="{C97B1204-E376-45E7-B574-ED4CA7D3C4D3}">
      <dgm:prSet custT="1"/>
      <dgm:spPr/>
      <dgm:t>
        <a:bodyPr/>
        <a:lstStyle/>
        <a:p>
          <a:endParaRPr lang="ru-RU" sz="1800" b="1" dirty="0"/>
        </a:p>
      </dgm:t>
    </dgm:pt>
    <dgm:pt modelId="{7E050148-0924-429D-B397-9C9DC1C8FF06}" type="parTrans" cxnId="{E48863DB-1CBA-4D6B-A60A-41DA142739AA}">
      <dgm:prSet/>
      <dgm:spPr/>
      <dgm:t>
        <a:bodyPr/>
        <a:lstStyle/>
        <a:p>
          <a:endParaRPr lang="ru-RU"/>
        </a:p>
      </dgm:t>
    </dgm:pt>
    <dgm:pt modelId="{95C82C7F-5D4E-437D-82BA-6F7BF0BAB404}" type="sibTrans" cxnId="{E48863DB-1CBA-4D6B-A60A-41DA142739AA}">
      <dgm:prSet/>
      <dgm:spPr/>
      <dgm:t>
        <a:bodyPr/>
        <a:lstStyle/>
        <a:p>
          <a:endParaRPr lang="ru-RU"/>
        </a:p>
      </dgm:t>
    </dgm:pt>
    <dgm:pt modelId="{CA540D61-9DE6-4C1B-8A7D-2F2490E83C75}">
      <dgm:prSet phldrT="[Текст]" custT="1"/>
      <dgm:spPr/>
      <dgm:t>
        <a:bodyPr/>
        <a:lstStyle/>
        <a:p>
          <a:endParaRPr lang="ru-RU" sz="800" b="0" dirty="0"/>
        </a:p>
      </dgm:t>
    </dgm:pt>
    <dgm:pt modelId="{78AE33FA-BF19-4B5D-9556-0E3B2964F465}" type="parTrans" cxnId="{60C16982-B219-4B7C-8647-1706E1F7F0C2}">
      <dgm:prSet/>
      <dgm:spPr/>
      <dgm:t>
        <a:bodyPr/>
        <a:lstStyle/>
        <a:p>
          <a:endParaRPr lang="ru-RU"/>
        </a:p>
      </dgm:t>
    </dgm:pt>
    <dgm:pt modelId="{755B5C19-0564-4AC2-8D69-7201D3335589}" type="sibTrans" cxnId="{60C16982-B219-4B7C-8647-1706E1F7F0C2}">
      <dgm:prSet/>
      <dgm:spPr/>
      <dgm:t>
        <a:bodyPr/>
        <a:lstStyle/>
        <a:p>
          <a:endParaRPr lang="ru-RU"/>
        </a:p>
      </dgm:t>
    </dgm:pt>
    <dgm:pt modelId="{711443FA-E444-4191-9D15-08C4EF61051E}">
      <dgm:prSet custT="1"/>
      <dgm:spPr/>
      <dgm:t>
        <a:bodyPr/>
        <a:lstStyle/>
        <a:p>
          <a:endParaRPr lang="ru-RU" sz="900" b="0" dirty="0"/>
        </a:p>
      </dgm:t>
    </dgm:pt>
    <dgm:pt modelId="{CA6EDFDF-D002-4EB2-AD7F-B2D6D8C6A6EE}" type="parTrans" cxnId="{213B14C0-F776-4BCD-A61C-3400D4BC159B}">
      <dgm:prSet/>
      <dgm:spPr/>
      <dgm:t>
        <a:bodyPr/>
        <a:lstStyle/>
        <a:p>
          <a:endParaRPr lang="ru-RU"/>
        </a:p>
      </dgm:t>
    </dgm:pt>
    <dgm:pt modelId="{2CBFB27F-0B8E-45ED-8742-44F0F91A4402}" type="sibTrans" cxnId="{213B14C0-F776-4BCD-A61C-3400D4BC159B}">
      <dgm:prSet/>
      <dgm:spPr/>
      <dgm:t>
        <a:bodyPr/>
        <a:lstStyle/>
        <a:p>
          <a:endParaRPr lang="ru-RU"/>
        </a:p>
      </dgm:t>
    </dgm:pt>
    <dgm:pt modelId="{5C025B32-BB71-45C5-84DA-D4BC66BCFD95}">
      <dgm:prSet phldrT="[Текст]" custT="1"/>
      <dgm:spPr/>
      <dgm:t>
        <a:bodyPr/>
        <a:lstStyle/>
        <a:p>
          <a:endParaRPr lang="ru-RU" sz="1800" b="1" dirty="0"/>
        </a:p>
      </dgm:t>
    </dgm:pt>
    <dgm:pt modelId="{A1A0CA29-CC2A-40DE-B507-F13E241BE4EB}" type="parTrans" cxnId="{98DF968A-0462-434B-8E70-117754A74430}">
      <dgm:prSet/>
      <dgm:spPr/>
      <dgm:t>
        <a:bodyPr/>
        <a:lstStyle/>
        <a:p>
          <a:endParaRPr lang="ru-RU"/>
        </a:p>
      </dgm:t>
    </dgm:pt>
    <dgm:pt modelId="{0F74143D-DF0E-441D-8111-049345AD1CE4}" type="sibTrans" cxnId="{98DF968A-0462-434B-8E70-117754A74430}">
      <dgm:prSet/>
      <dgm:spPr/>
      <dgm:t>
        <a:bodyPr/>
        <a:lstStyle/>
        <a:p>
          <a:endParaRPr lang="ru-RU"/>
        </a:p>
      </dgm:t>
    </dgm:pt>
    <dgm:pt modelId="{37FF7D44-82EF-47D1-AB67-07D1DDB929D0}">
      <dgm:prSet phldrT="[Текст]" custT="1"/>
      <dgm:spPr/>
      <dgm:t>
        <a:bodyPr/>
        <a:lstStyle/>
        <a:p>
          <a:r>
            <a:rPr lang="ru-RU" sz="1800" b="0" dirty="0"/>
            <a:t>Сгибает лист вчетверо в разных направлениях, работает по готовой выкройке</a:t>
          </a:r>
        </a:p>
      </dgm:t>
    </dgm:pt>
    <dgm:pt modelId="{7F5880F0-6AEA-40BC-A647-4D670D06C825}" type="parTrans" cxnId="{0F76F825-6714-458C-9878-C9901E3DB816}">
      <dgm:prSet/>
      <dgm:spPr/>
      <dgm:t>
        <a:bodyPr/>
        <a:lstStyle/>
        <a:p>
          <a:endParaRPr lang="ru-RU"/>
        </a:p>
      </dgm:t>
    </dgm:pt>
    <dgm:pt modelId="{978D7FA7-5D2F-48EB-9A8B-73FEB15432B8}" type="sibTrans" cxnId="{0F76F825-6714-458C-9878-C9901E3DB816}">
      <dgm:prSet/>
      <dgm:spPr/>
      <dgm:t>
        <a:bodyPr/>
        <a:lstStyle/>
        <a:p>
          <a:endParaRPr lang="ru-RU"/>
        </a:p>
      </dgm:t>
    </dgm:pt>
    <dgm:pt modelId="{352CFEAA-2914-423F-8128-D8439E21B339}">
      <dgm:prSet custT="1"/>
      <dgm:spPr/>
      <dgm:t>
        <a:bodyPr/>
        <a:lstStyle/>
        <a:p>
          <a:r>
            <a:rPr lang="ru-RU" sz="1800" b="0" dirty="0"/>
            <a:t>Проглаживает пальцем места сгиба</a:t>
          </a:r>
        </a:p>
      </dgm:t>
    </dgm:pt>
    <dgm:pt modelId="{EF6977FA-4440-45E6-81C4-6015AC8F4092}" type="parTrans" cxnId="{C5FD6768-1274-46A0-9054-6F0692C69CC6}">
      <dgm:prSet/>
      <dgm:spPr/>
      <dgm:t>
        <a:bodyPr/>
        <a:lstStyle/>
        <a:p>
          <a:endParaRPr lang="ru-RU"/>
        </a:p>
      </dgm:t>
    </dgm:pt>
    <dgm:pt modelId="{88C7AF0B-3D14-4205-8438-6F422A2CC647}" type="sibTrans" cxnId="{C5FD6768-1274-46A0-9054-6F0692C69CC6}">
      <dgm:prSet/>
      <dgm:spPr/>
      <dgm:t>
        <a:bodyPr/>
        <a:lstStyle/>
        <a:p>
          <a:endParaRPr lang="ru-RU"/>
        </a:p>
      </dgm:t>
    </dgm:pt>
    <dgm:pt modelId="{BFD3DA5C-7767-4BC1-B76E-D91E9E8C69E4}">
      <dgm:prSet custT="1"/>
      <dgm:spPr/>
      <dgm:t>
        <a:bodyPr/>
        <a:lstStyle/>
        <a:p>
          <a:r>
            <a:rPr lang="ru-RU" sz="1800" b="0" dirty="0"/>
            <a:t>Умеет использовать чертежи</a:t>
          </a:r>
        </a:p>
      </dgm:t>
    </dgm:pt>
    <dgm:pt modelId="{ABB75207-4422-4D7E-BA63-E71C130F0FA3}" type="parTrans" cxnId="{58BDA9B1-DE2F-417B-8445-C1A21A53ED63}">
      <dgm:prSet/>
      <dgm:spPr/>
      <dgm:t>
        <a:bodyPr/>
        <a:lstStyle/>
        <a:p>
          <a:endParaRPr lang="ru-RU"/>
        </a:p>
      </dgm:t>
    </dgm:pt>
    <dgm:pt modelId="{BEAB5856-6AEF-4FF8-AC03-BF45EA34B3B8}" type="sibTrans" cxnId="{58BDA9B1-DE2F-417B-8445-C1A21A53ED63}">
      <dgm:prSet/>
      <dgm:spPr/>
      <dgm:t>
        <a:bodyPr/>
        <a:lstStyle/>
        <a:p>
          <a:endParaRPr lang="ru-RU"/>
        </a:p>
      </dgm:t>
    </dgm:pt>
    <dgm:pt modelId="{ED91BB07-EFBA-41A6-AB1D-8699A40FFB33}">
      <dgm:prSet custT="1"/>
      <dgm:spPr/>
      <dgm:t>
        <a:bodyPr/>
        <a:lstStyle/>
        <a:p>
          <a:r>
            <a:rPr lang="ru-RU" sz="1800" b="0" dirty="0"/>
            <a:t>Знает термины: сгиб, пунктир, штриховка</a:t>
          </a:r>
        </a:p>
      </dgm:t>
    </dgm:pt>
    <dgm:pt modelId="{68E73604-F37C-40C5-8F4E-20B051CC111D}" type="parTrans" cxnId="{EF50031E-4E00-4C58-9C40-C00C0387EE95}">
      <dgm:prSet/>
      <dgm:spPr/>
      <dgm:t>
        <a:bodyPr/>
        <a:lstStyle/>
        <a:p>
          <a:endParaRPr lang="ru-RU"/>
        </a:p>
      </dgm:t>
    </dgm:pt>
    <dgm:pt modelId="{4F0F2F99-72FB-4953-8C3A-F8E31753ED62}" type="sibTrans" cxnId="{EF50031E-4E00-4C58-9C40-C00C0387EE95}">
      <dgm:prSet/>
      <dgm:spPr/>
      <dgm:t>
        <a:bodyPr/>
        <a:lstStyle/>
        <a:p>
          <a:endParaRPr lang="ru-RU"/>
        </a:p>
      </dgm:t>
    </dgm:pt>
    <dgm:pt modelId="{01BAE2B9-D72D-44FB-BCD1-2215C4B2DBF3}">
      <dgm:prSet custT="1"/>
      <dgm:spPr/>
      <dgm:t>
        <a:bodyPr/>
        <a:lstStyle/>
        <a:p>
          <a:endParaRPr lang="ru-RU" sz="1800" b="0" dirty="0"/>
        </a:p>
      </dgm:t>
    </dgm:pt>
    <dgm:pt modelId="{0094CB55-990B-43AD-A367-5FF4A0B4BD35}" type="parTrans" cxnId="{7740428F-B26F-4535-BFEB-1F1FD9A658F4}">
      <dgm:prSet/>
      <dgm:spPr/>
      <dgm:t>
        <a:bodyPr/>
        <a:lstStyle/>
        <a:p>
          <a:endParaRPr lang="ru-RU"/>
        </a:p>
      </dgm:t>
    </dgm:pt>
    <dgm:pt modelId="{37702EFA-6915-4C23-8570-047A37CF8C58}" type="sibTrans" cxnId="{7740428F-B26F-4535-BFEB-1F1FD9A658F4}">
      <dgm:prSet/>
      <dgm:spPr/>
      <dgm:t>
        <a:bodyPr/>
        <a:lstStyle/>
        <a:p>
          <a:endParaRPr lang="ru-RU"/>
        </a:p>
      </dgm:t>
    </dgm:pt>
    <dgm:pt modelId="{F00D9B2F-3D28-4C41-8203-74FE889855A2}">
      <dgm:prSet custT="1"/>
      <dgm:spPr/>
      <dgm:t>
        <a:bodyPr/>
        <a:lstStyle/>
        <a:p>
          <a:r>
            <a:rPr lang="ru-RU" sz="1800" b="0" dirty="0"/>
            <a:t>Выполняет несложные поделки способом оригами</a:t>
          </a:r>
        </a:p>
      </dgm:t>
    </dgm:pt>
    <dgm:pt modelId="{47B90DC2-6137-413B-A4F1-68A03F8E65AF}" type="parTrans" cxnId="{CAAAAC8E-B4FA-487B-9407-FD00BE9FA956}">
      <dgm:prSet/>
      <dgm:spPr/>
      <dgm:t>
        <a:bodyPr/>
        <a:lstStyle/>
        <a:p>
          <a:endParaRPr lang="ru-RU"/>
        </a:p>
      </dgm:t>
    </dgm:pt>
    <dgm:pt modelId="{20A5FBE6-C4D6-44FA-B5C9-337F2D65428E}" type="sibTrans" cxnId="{CAAAAC8E-B4FA-487B-9407-FD00BE9FA956}">
      <dgm:prSet/>
      <dgm:spPr/>
      <dgm:t>
        <a:bodyPr/>
        <a:lstStyle/>
        <a:p>
          <a:endParaRPr lang="ru-RU"/>
        </a:p>
      </dgm:t>
    </dgm:pt>
    <dgm:pt modelId="{460A830C-1FDA-4489-889A-B1E2681FBEEE}">
      <dgm:prSet custT="1"/>
      <dgm:spPr/>
      <dgm:t>
        <a:bodyPr/>
        <a:lstStyle/>
        <a:p>
          <a:r>
            <a:rPr lang="ru-RU" sz="1800" b="0" dirty="0"/>
            <a:t>Делает игрушки, сувениры из природного и бросового материала.</a:t>
          </a:r>
        </a:p>
      </dgm:t>
    </dgm:pt>
    <dgm:pt modelId="{FE783E62-34B5-45D4-BE99-051BA5149404}" type="parTrans" cxnId="{3B9904D6-3214-4161-812D-DB3AB04D31E3}">
      <dgm:prSet/>
      <dgm:spPr/>
      <dgm:t>
        <a:bodyPr/>
        <a:lstStyle/>
        <a:p>
          <a:endParaRPr lang="ru-RU"/>
        </a:p>
      </dgm:t>
    </dgm:pt>
    <dgm:pt modelId="{5A13842B-E30C-4F8D-A088-81761EEB8B66}" type="sibTrans" cxnId="{3B9904D6-3214-4161-812D-DB3AB04D31E3}">
      <dgm:prSet/>
      <dgm:spPr/>
      <dgm:t>
        <a:bodyPr/>
        <a:lstStyle/>
        <a:p>
          <a:endParaRPr lang="ru-RU"/>
        </a:p>
      </dgm:t>
    </dgm:pt>
    <dgm:pt modelId="{72C93A35-F3D5-4F73-9644-6484ECBA641C}">
      <dgm:prSet custT="1"/>
      <dgm:spPr/>
      <dgm:t>
        <a:bodyPr/>
        <a:lstStyle/>
        <a:p>
          <a:endParaRPr lang="ru-RU" sz="1800" b="0" dirty="0"/>
        </a:p>
      </dgm:t>
    </dgm:pt>
    <dgm:pt modelId="{2969AEB0-8E81-4F8D-96EE-77B3AD9E054D}" type="parTrans" cxnId="{F9FFB52E-4DB3-44E2-A326-9B309585D393}">
      <dgm:prSet/>
      <dgm:spPr/>
      <dgm:t>
        <a:bodyPr/>
        <a:lstStyle/>
        <a:p>
          <a:endParaRPr lang="ru-RU"/>
        </a:p>
      </dgm:t>
    </dgm:pt>
    <dgm:pt modelId="{08E3A5D1-0728-42B2-86E6-BBC569A8644B}" type="sibTrans" cxnId="{F9FFB52E-4DB3-44E2-A326-9B309585D393}">
      <dgm:prSet/>
      <dgm:spPr/>
      <dgm:t>
        <a:bodyPr/>
        <a:lstStyle/>
        <a:p>
          <a:endParaRPr lang="ru-RU"/>
        </a:p>
      </dgm:t>
    </dgm:pt>
    <dgm:pt modelId="{213AC17C-A820-4CED-BCE8-919C635B7413}">
      <dgm:prSet phldrT="[Текст]" custT="1"/>
      <dgm:spPr/>
      <dgm:t>
        <a:bodyPr/>
        <a:lstStyle/>
        <a:p>
          <a:endParaRPr lang="ru-RU" sz="300" b="0" dirty="0"/>
        </a:p>
      </dgm:t>
    </dgm:pt>
    <dgm:pt modelId="{33A604FA-2329-428F-A268-06DD60F4E713}" type="parTrans" cxnId="{D709E655-BBCF-4B39-9718-A1AF558322B3}">
      <dgm:prSet/>
      <dgm:spPr/>
      <dgm:t>
        <a:bodyPr/>
        <a:lstStyle/>
        <a:p>
          <a:endParaRPr lang="ru-RU"/>
        </a:p>
      </dgm:t>
    </dgm:pt>
    <dgm:pt modelId="{7D6F6C0F-E523-46CD-B17A-3E50F4066DD6}" type="sibTrans" cxnId="{D709E655-BBCF-4B39-9718-A1AF558322B3}">
      <dgm:prSet/>
      <dgm:spPr/>
      <dgm:t>
        <a:bodyPr/>
        <a:lstStyle/>
        <a:p>
          <a:endParaRPr lang="ru-RU"/>
        </a:p>
      </dgm:t>
    </dgm:pt>
    <dgm:pt modelId="{70B663F3-C115-4B42-AECC-0261B9934130}">
      <dgm:prSet custT="1"/>
      <dgm:spPr/>
      <dgm:t>
        <a:bodyPr/>
        <a:lstStyle/>
        <a:p>
          <a:endParaRPr lang="ru-RU" sz="600" b="0" dirty="0"/>
        </a:p>
      </dgm:t>
    </dgm:pt>
    <dgm:pt modelId="{5B40497B-495C-4CF8-87FD-78DB3B0AB0E5}" type="parTrans" cxnId="{1EA910EE-CBF2-4360-ABF6-9A68CB6635DC}">
      <dgm:prSet/>
      <dgm:spPr/>
      <dgm:t>
        <a:bodyPr/>
        <a:lstStyle/>
        <a:p>
          <a:endParaRPr lang="ru-RU"/>
        </a:p>
      </dgm:t>
    </dgm:pt>
    <dgm:pt modelId="{C52AFC2F-76F3-4E51-8C0B-539D2C21DBA2}" type="sibTrans" cxnId="{1EA910EE-CBF2-4360-ABF6-9A68CB6635DC}">
      <dgm:prSet/>
      <dgm:spPr/>
      <dgm:t>
        <a:bodyPr/>
        <a:lstStyle/>
        <a:p>
          <a:endParaRPr lang="ru-RU"/>
        </a:p>
      </dgm:t>
    </dgm:pt>
    <dgm:pt modelId="{E3AE3A49-6E4A-42A2-98DE-35B5A244E54F}">
      <dgm:prSet custT="1"/>
      <dgm:spPr/>
      <dgm:t>
        <a:bodyPr/>
        <a:lstStyle/>
        <a:p>
          <a:endParaRPr lang="ru-RU" sz="500" b="0" dirty="0"/>
        </a:p>
      </dgm:t>
    </dgm:pt>
    <dgm:pt modelId="{AA0EC196-3CF6-4A98-837C-327C64467B0E}" type="parTrans" cxnId="{D45611EB-D82F-4A46-A3DB-9805421EAA5D}">
      <dgm:prSet/>
      <dgm:spPr/>
      <dgm:t>
        <a:bodyPr/>
        <a:lstStyle/>
        <a:p>
          <a:endParaRPr lang="ru-RU"/>
        </a:p>
      </dgm:t>
    </dgm:pt>
    <dgm:pt modelId="{05B41CCF-87DA-4F84-9E2E-C217E1C92FAB}" type="sibTrans" cxnId="{D45611EB-D82F-4A46-A3DB-9805421EAA5D}">
      <dgm:prSet/>
      <dgm:spPr/>
      <dgm:t>
        <a:bodyPr/>
        <a:lstStyle/>
        <a:p>
          <a:endParaRPr lang="ru-RU"/>
        </a:p>
      </dgm:t>
    </dgm:pt>
    <dgm:pt modelId="{BAB5DCF7-B953-4372-9C13-294B16771578}">
      <dgm:prSet custT="1"/>
      <dgm:spPr/>
      <dgm:t>
        <a:bodyPr/>
        <a:lstStyle/>
        <a:p>
          <a:endParaRPr lang="ru-RU" sz="800" b="0" dirty="0"/>
        </a:p>
      </dgm:t>
    </dgm:pt>
    <dgm:pt modelId="{55F197E3-D19B-495B-A228-EC9CABF15057}" type="parTrans" cxnId="{C18E1D64-CB4E-4281-921B-1940F70497E9}">
      <dgm:prSet/>
      <dgm:spPr/>
      <dgm:t>
        <a:bodyPr/>
        <a:lstStyle/>
        <a:p>
          <a:endParaRPr lang="ru-RU"/>
        </a:p>
      </dgm:t>
    </dgm:pt>
    <dgm:pt modelId="{83090D85-A872-4A1B-9FEF-BAEFC24AA0AC}" type="sibTrans" cxnId="{C18E1D64-CB4E-4281-921B-1940F70497E9}">
      <dgm:prSet/>
      <dgm:spPr/>
      <dgm:t>
        <a:bodyPr/>
        <a:lstStyle/>
        <a:p>
          <a:endParaRPr lang="ru-RU"/>
        </a:p>
      </dgm:t>
    </dgm:pt>
    <dgm:pt modelId="{A851535C-DC03-4F41-8114-09B2891F2353}" type="pres">
      <dgm:prSet presAssocID="{F93A12E1-0E2C-4908-9187-6E7483893FBB}" presName="Name0" presStyleCnt="0">
        <dgm:presLayoutVars>
          <dgm:dir/>
          <dgm:animLvl val="lvl"/>
          <dgm:resizeHandles val="exact"/>
        </dgm:presLayoutVars>
      </dgm:prSet>
      <dgm:spPr/>
    </dgm:pt>
    <dgm:pt modelId="{522B01EF-4EC7-4FBC-91C2-06AD46720A06}" type="pres">
      <dgm:prSet presAssocID="{ED922DDB-1EB0-4F67-9FB3-5E3476BC4647}" presName="composite" presStyleCnt="0"/>
      <dgm:spPr/>
    </dgm:pt>
    <dgm:pt modelId="{2004E611-0101-47B5-B8BF-8E68AC689A65}" type="pres">
      <dgm:prSet presAssocID="{ED922DDB-1EB0-4F67-9FB3-5E3476BC4647}" presName="parTx" presStyleLbl="alignNode1" presStyleIdx="0" presStyleCnt="2" custScaleY="100000">
        <dgm:presLayoutVars>
          <dgm:chMax val="0"/>
          <dgm:chPref val="0"/>
          <dgm:bulletEnabled val="1"/>
        </dgm:presLayoutVars>
      </dgm:prSet>
      <dgm:spPr/>
    </dgm:pt>
    <dgm:pt modelId="{740709E4-BF79-4C04-9E9B-F9DC91FA4750}" type="pres">
      <dgm:prSet presAssocID="{ED922DDB-1EB0-4F67-9FB3-5E3476BC4647}" presName="desTx" presStyleLbl="alignAccFollowNode1" presStyleIdx="0" presStyleCnt="2">
        <dgm:presLayoutVars>
          <dgm:bulletEnabled val="1"/>
        </dgm:presLayoutVars>
      </dgm:prSet>
      <dgm:spPr/>
    </dgm:pt>
    <dgm:pt modelId="{4FE7E8FC-BE7B-431D-A1BE-2080BF84A36D}" type="pres">
      <dgm:prSet presAssocID="{7C41709F-7B8B-4FA3-9738-80AA9472FE6E}" presName="space" presStyleCnt="0"/>
      <dgm:spPr/>
    </dgm:pt>
    <dgm:pt modelId="{71089797-B042-47C5-94A9-DF19E90251FE}" type="pres">
      <dgm:prSet presAssocID="{FC29E633-4211-4F94-9E6C-6211E1788AFD}" presName="composite" presStyleCnt="0"/>
      <dgm:spPr/>
    </dgm:pt>
    <dgm:pt modelId="{6F426B4A-3AB6-4803-A090-17A8F271030E}" type="pres">
      <dgm:prSet presAssocID="{FC29E633-4211-4F94-9E6C-6211E1788AFD}" presName="parTx" presStyleLbl="alignNode1" presStyleIdx="1" presStyleCnt="2" custScaleY="100000">
        <dgm:presLayoutVars>
          <dgm:chMax val="0"/>
          <dgm:chPref val="0"/>
          <dgm:bulletEnabled val="1"/>
        </dgm:presLayoutVars>
      </dgm:prSet>
      <dgm:spPr/>
    </dgm:pt>
    <dgm:pt modelId="{8B24D24C-A159-4AD0-AA24-5FA1EE2EF94B}" type="pres">
      <dgm:prSet presAssocID="{FC29E633-4211-4F94-9E6C-6211E1788AFD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DCE0CF08-441B-46B2-A1AB-2D2954C32611}" type="presOf" srcId="{5BC9D5B4-6A85-4DE1-B8C0-02FA6DE62E69}" destId="{8B24D24C-A159-4AD0-AA24-5FA1EE2EF94B}" srcOrd="0" destOrd="15" presId="urn:microsoft.com/office/officeart/2005/8/layout/hList1"/>
    <dgm:cxn modelId="{6E28EC08-E570-4382-B190-A0FFFCC7CECF}" type="presOf" srcId="{72C93A35-F3D5-4F73-9644-6484ECBA641C}" destId="{8B24D24C-A159-4AD0-AA24-5FA1EE2EF94B}" srcOrd="0" destOrd="12" presId="urn:microsoft.com/office/officeart/2005/8/layout/hList1"/>
    <dgm:cxn modelId="{590C400B-136B-4BD5-9CD7-D216D60CEC82}" type="presOf" srcId="{E3AE3A49-6E4A-42A2-98DE-35B5A244E54F}" destId="{8B24D24C-A159-4AD0-AA24-5FA1EE2EF94B}" srcOrd="0" destOrd="8" presId="urn:microsoft.com/office/officeart/2005/8/layout/hList1"/>
    <dgm:cxn modelId="{89D4C70B-9312-4DA3-A10A-68228490BF85}" srcId="{ED922DDB-1EB0-4F67-9FB3-5E3476BC4647}" destId="{8DCB674A-F8D5-4360-8E32-932CD60CD195}" srcOrd="1" destOrd="0" parTransId="{AA8C4911-D18F-47D5-B7BC-BB7F0416F5B4}" sibTransId="{635066E2-5DE7-418C-9613-04AEE7A21042}"/>
    <dgm:cxn modelId="{3FA3360F-4A63-4FC3-AE7D-F8952BCEF995}" srcId="{FC29E633-4211-4F94-9E6C-6211E1788AFD}" destId="{5BC9D5B4-6A85-4DE1-B8C0-02FA6DE62E69}" srcOrd="15" destOrd="0" parTransId="{C47D32C3-37D6-471D-940D-0AD7F2F571A7}" sibTransId="{A28B7CB6-971D-49E1-BB3F-D124F6C577E9}"/>
    <dgm:cxn modelId="{EF50031E-4E00-4C58-9C40-C00C0387EE95}" srcId="{FC29E633-4211-4F94-9E6C-6211E1788AFD}" destId="{ED91BB07-EFBA-41A6-AB1D-8699A40FFB33}" srcOrd="7" destOrd="0" parTransId="{68E73604-F37C-40C5-8F4E-20B051CC111D}" sibTransId="{4F0F2F99-72FB-4953-8C3A-F8E31753ED62}"/>
    <dgm:cxn modelId="{0F76F825-6714-458C-9878-C9901E3DB816}" srcId="{FC29E633-4211-4F94-9E6C-6211E1788AFD}" destId="{37FF7D44-82EF-47D1-AB67-07D1DDB929D0}" srcOrd="2" destOrd="0" parTransId="{7F5880F0-6AEA-40BC-A647-4D670D06C825}" sibTransId="{978D7FA7-5D2F-48EB-9A8B-73FEB15432B8}"/>
    <dgm:cxn modelId="{F9FFB52E-4DB3-44E2-A326-9B309585D393}" srcId="{FC29E633-4211-4F94-9E6C-6211E1788AFD}" destId="{72C93A35-F3D5-4F73-9644-6484ECBA641C}" srcOrd="12" destOrd="0" parTransId="{2969AEB0-8E81-4F8D-96EE-77B3AD9E054D}" sibTransId="{08E3A5D1-0728-42B2-86E6-BBC569A8644B}"/>
    <dgm:cxn modelId="{522E9231-AD4D-4F5A-B45C-7267EAD98261}" srcId="{ED922DDB-1EB0-4F67-9FB3-5E3476BC4647}" destId="{4313A2E7-2EA1-43F2-95CC-8A28AF05708D}" srcOrd="3" destOrd="0" parTransId="{58DD8D14-93C5-4B3E-9D07-5D2D333C9450}" sibTransId="{819FBFEE-354D-41C8-A575-271A53DC4537}"/>
    <dgm:cxn modelId="{AE599135-F28F-495E-B777-1C4EED836E67}" type="presOf" srcId="{01BAE2B9-D72D-44FB-BCD1-2215C4B2DBF3}" destId="{8B24D24C-A159-4AD0-AA24-5FA1EE2EF94B}" srcOrd="0" destOrd="13" presId="urn:microsoft.com/office/officeart/2005/8/layout/hList1"/>
    <dgm:cxn modelId="{5C6C2739-0B4C-4137-B756-0C44A477F20E}" type="presOf" srcId="{5FEE652E-5BB2-4A26-8BC0-279A4F42D8C7}" destId="{8B24D24C-A159-4AD0-AA24-5FA1EE2EF94B}" srcOrd="0" destOrd="0" presId="urn:microsoft.com/office/officeart/2005/8/layout/hList1"/>
    <dgm:cxn modelId="{F4A9283D-E6D9-40CE-95FF-9DB96276F370}" srcId="{ED922DDB-1EB0-4F67-9FB3-5E3476BC4647}" destId="{17C49D0C-B5AE-4760-AFA1-A64A2D7CE852}" srcOrd="5" destOrd="0" parTransId="{2E5A3B19-7F73-48C1-800F-517277D71734}" sibTransId="{3B0679C4-BF7B-4E01-923F-81E132ED4C39}"/>
    <dgm:cxn modelId="{5817FF5D-2B5B-4899-A2D2-AEA02D28ED20}" type="presOf" srcId="{8DCB674A-F8D5-4360-8E32-932CD60CD195}" destId="{740709E4-BF79-4C04-9E9B-F9DC91FA4750}" srcOrd="0" destOrd="1" presId="urn:microsoft.com/office/officeart/2005/8/layout/hList1"/>
    <dgm:cxn modelId="{6247CC63-EA9B-469A-858E-318EE4B39638}" type="presOf" srcId="{711443FA-E444-4191-9D15-08C4EF61051E}" destId="{740709E4-BF79-4C04-9E9B-F9DC91FA4750}" srcOrd="0" destOrd="4" presId="urn:microsoft.com/office/officeart/2005/8/layout/hList1"/>
    <dgm:cxn modelId="{C18E1D64-CB4E-4281-921B-1940F70497E9}" srcId="{FC29E633-4211-4F94-9E6C-6211E1788AFD}" destId="{BAB5DCF7-B953-4372-9C13-294B16771578}" srcOrd="10" destOrd="0" parTransId="{55F197E3-D19B-495B-A228-EC9CABF15057}" sibTransId="{83090D85-A872-4A1B-9FEF-BAEFC24AA0AC}"/>
    <dgm:cxn modelId="{AC276C65-62F6-4566-864C-AA1F18701FAB}" type="presOf" srcId="{C97B1204-E376-45E7-B574-ED4CA7D3C4D3}" destId="{740709E4-BF79-4C04-9E9B-F9DC91FA4750}" srcOrd="0" destOrd="6" presId="urn:microsoft.com/office/officeart/2005/8/layout/hList1"/>
    <dgm:cxn modelId="{C5FD6768-1274-46A0-9054-6F0692C69CC6}" srcId="{FC29E633-4211-4F94-9E6C-6211E1788AFD}" destId="{352CFEAA-2914-423F-8128-D8439E21B339}" srcOrd="4" destOrd="0" parTransId="{EF6977FA-4440-45E6-81C4-6015AC8F4092}" sibTransId="{88C7AF0B-3D14-4205-8438-6F422A2CC647}"/>
    <dgm:cxn modelId="{D26B6E48-73CC-474E-B2E3-2882D32FD46E}" srcId="{FC29E633-4211-4F94-9E6C-6211E1788AFD}" destId="{5FEE652E-5BB2-4A26-8BC0-279A4F42D8C7}" srcOrd="0" destOrd="0" parTransId="{E456B326-5C00-45D6-851F-F4E6217289E1}" sibTransId="{5AA7F3D7-CF8F-4224-9409-6A63600887B8}"/>
    <dgm:cxn modelId="{C3355250-F18A-4481-ACC4-403B7109DFDC}" type="presOf" srcId="{F93A12E1-0E2C-4908-9187-6E7483893FBB}" destId="{A851535C-DC03-4F41-8114-09B2891F2353}" srcOrd="0" destOrd="0" presId="urn:microsoft.com/office/officeart/2005/8/layout/hList1"/>
    <dgm:cxn modelId="{5A18B652-15EE-4DDA-8587-6854F86A89B0}" type="presOf" srcId="{BAB5DCF7-B953-4372-9C13-294B16771578}" destId="{8B24D24C-A159-4AD0-AA24-5FA1EE2EF94B}" srcOrd="0" destOrd="10" presId="urn:microsoft.com/office/officeart/2005/8/layout/hList1"/>
    <dgm:cxn modelId="{5B3BA075-5BE3-43D7-85AD-EE39C3E3C6EA}" type="presOf" srcId="{F00D9B2F-3D28-4C41-8203-74FE889855A2}" destId="{8B24D24C-A159-4AD0-AA24-5FA1EE2EF94B}" srcOrd="0" destOrd="9" presId="urn:microsoft.com/office/officeart/2005/8/layout/hList1"/>
    <dgm:cxn modelId="{D709E655-BBCF-4B39-9718-A1AF558322B3}" srcId="{FC29E633-4211-4F94-9E6C-6211E1788AFD}" destId="{213AC17C-A820-4CED-BCE8-919C635B7413}" srcOrd="3" destOrd="0" parTransId="{33A604FA-2329-428F-A268-06DD60F4E713}" sibTransId="{7D6F6C0F-E523-46CD-B17A-3E50F4066DD6}"/>
    <dgm:cxn modelId="{20C93E57-E191-4B11-9AC7-7177935C2D54}" type="presOf" srcId="{ED91BB07-EFBA-41A6-AB1D-8699A40FFB33}" destId="{8B24D24C-A159-4AD0-AA24-5FA1EE2EF94B}" srcOrd="0" destOrd="7" presId="urn:microsoft.com/office/officeart/2005/8/layout/hList1"/>
    <dgm:cxn modelId="{60C16982-B219-4B7C-8647-1706E1F7F0C2}" srcId="{ED922DDB-1EB0-4F67-9FB3-5E3476BC4647}" destId="{CA540D61-9DE6-4C1B-8A7D-2F2490E83C75}" srcOrd="2" destOrd="0" parTransId="{78AE33FA-BF19-4B5D-9556-0E3B2964F465}" sibTransId="{755B5C19-0564-4AC2-8D69-7201D3335589}"/>
    <dgm:cxn modelId="{233DC283-FF89-4D4A-81B7-02553A09238E}" type="presOf" srcId="{460A830C-1FDA-4489-889A-B1E2681FBEEE}" destId="{8B24D24C-A159-4AD0-AA24-5FA1EE2EF94B}" srcOrd="0" destOrd="11" presId="urn:microsoft.com/office/officeart/2005/8/layout/hList1"/>
    <dgm:cxn modelId="{98DF968A-0462-434B-8E70-117754A74430}" srcId="{FC29E633-4211-4F94-9E6C-6211E1788AFD}" destId="{5C025B32-BB71-45C5-84DA-D4BC66BCFD95}" srcOrd="14" destOrd="0" parTransId="{A1A0CA29-CC2A-40DE-B507-F13E241BE4EB}" sibTransId="{0F74143D-DF0E-441D-8111-049345AD1CE4}"/>
    <dgm:cxn modelId="{CAAAAC8E-B4FA-487B-9407-FD00BE9FA956}" srcId="{FC29E633-4211-4F94-9E6C-6211E1788AFD}" destId="{F00D9B2F-3D28-4C41-8203-74FE889855A2}" srcOrd="9" destOrd="0" parTransId="{47B90DC2-6137-413B-A4F1-68A03F8E65AF}" sibTransId="{20A5FBE6-C4D6-44FA-B5C9-337F2D65428E}"/>
    <dgm:cxn modelId="{7740428F-B26F-4535-BFEB-1F1FD9A658F4}" srcId="{FC29E633-4211-4F94-9E6C-6211E1788AFD}" destId="{01BAE2B9-D72D-44FB-BCD1-2215C4B2DBF3}" srcOrd="13" destOrd="0" parTransId="{0094CB55-990B-43AD-A367-5FF4A0B4BD35}" sibTransId="{37702EFA-6915-4C23-8570-047A37CF8C58}"/>
    <dgm:cxn modelId="{D8B8E591-4373-4AE8-9755-29852C939CF3}" type="presOf" srcId="{70B663F3-C115-4B42-AECC-0261B9934130}" destId="{8B24D24C-A159-4AD0-AA24-5FA1EE2EF94B}" srcOrd="0" destOrd="6" presId="urn:microsoft.com/office/officeart/2005/8/layout/hList1"/>
    <dgm:cxn modelId="{9B027B93-DCB8-4472-B557-C557453C9028}" srcId="{F93A12E1-0E2C-4908-9187-6E7483893FBB}" destId="{FC29E633-4211-4F94-9E6C-6211E1788AFD}" srcOrd="1" destOrd="0" parTransId="{C98EAEAB-35B1-497C-8269-8DD16EFB40E0}" sibTransId="{FEFE85ED-3EB7-4BF6-B72C-B72C9F7742BB}"/>
    <dgm:cxn modelId="{EC5FCE9F-33B9-4AE3-B0D6-DDA3A1588B09}" type="presOf" srcId="{ED922DDB-1EB0-4F67-9FB3-5E3476BC4647}" destId="{2004E611-0101-47B5-B8BF-8E68AC689A65}" srcOrd="0" destOrd="0" presId="urn:microsoft.com/office/officeart/2005/8/layout/hList1"/>
    <dgm:cxn modelId="{7EEEA2A1-45AD-4B17-AEC1-B3649A59144D}" type="presOf" srcId="{5C025B32-BB71-45C5-84DA-D4BC66BCFD95}" destId="{8B24D24C-A159-4AD0-AA24-5FA1EE2EF94B}" srcOrd="0" destOrd="14" presId="urn:microsoft.com/office/officeart/2005/8/layout/hList1"/>
    <dgm:cxn modelId="{3186C0A1-82A0-43BB-AF96-0245E3AE91B1}" type="presOf" srcId="{4313A2E7-2EA1-43F2-95CC-8A28AF05708D}" destId="{740709E4-BF79-4C04-9E9B-F9DC91FA4750}" srcOrd="0" destOrd="3" presId="urn:microsoft.com/office/officeart/2005/8/layout/hList1"/>
    <dgm:cxn modelId="{37DFB9A5-E83A-409E-9C10-374AD5ADA8F7}" type="presOf" srcId="{352CFEAA-2914-423F-8128-D8439E21B339}" destId="{8B24D24C-A159-4AD0-AA24-5FA1EE2EF94B}" srcOrd="0" destOrd="4" presId="urn:microsoft.com/office/officeart/2005/8/layout/hList1"/>
    <dgm:cxn modelId="{84688EAC-031B-4037-AB8C-6688B7258C38}" srcId="{F93A12E1-0E2C-4908-9187-6E7483893FBB}" destId="{ED922DDB-1EB0-4F67-9FB3-5E3476BC4647}" srcOrd="0" destOrd="0" parTransId="{36CBE02B-F34C-4FF8-BF74-9B16C49EA884}" sibTransId="{7C41709F-7B8B-4FA3-9738-80AA9472FE6E}"/>
    <dgm:cxn modelId="{58BDA9B1-DE2F-417B-8445-C1A21A53ED63}" srcId="{FC29E633-4211-4F94-9E6C-6211E1788AFD}" destId="{BFD3DA5C-7767-4BC1-B76E-D91E9E8C69E4}" srcOrd="5" destOrd="0" parTransId="{ABB75207-4422-4D7E-BA63-E71C130F0FA3}" sibTransId="{BEAB5856-6AEF-4FF8-AC03-BF45EA34B3B8}"/>
    <dgm:cxn modelId="{B08EEFB4-3006-49C2-B04E-86CA0956DFD2}" type="presOf" srcId="{17C49D0C-B5AE-4760-AFA1-A64A2D7CE852}" destId="{740709E4-BF79-4C04-9E9B-F9DC91FA4750}" srcOrd="0" destOrd="5" presId="urn:microsoft.com/office/officeart/2005/8/layout/hList1"/>
    <dgm:cxn modelId="{213B14C0-F776-4BCD-A61C-3400D4BC159B}" srcId="{ED922DDB-1EB0-4F67-9FB3-5E3476BC4647}" destId="{711443FA-E444-4191-9D15-08C4EF61051E}" srcOrd="4" destOrd="0" parTransId="{CA6EDFDF-D002-4EB2-AD7F-B2D6D8C6A6EE}" sibTransId="{2CBFB27F-0B8E-45ED-8742-44F0F91A4402}"/>
    <dgm:cxn modelId="{833A19C3-F9BC-43EA-BC8F-FCC84930EE5A}" srcId="{FC29E633-4211-4F94-9E6C-6211E1788AFD}" destId="{0B8C46DF-7E7E-42E6-B968-31BF6F5BC162}" srcOrd="1" destOrd="0" parTransId="{3C663960-8955-4279-8C03-84A7FAE81D14}" sibTransId="{DD773FDF-BF0A-4C98-AFAB-FBE25DD2799A}"/>
    <dgm:cxn modelId="{669116D1-9F2E-4CBD-8E1F-4EAE227392EB}" type="presOf" srcId="{0B8C46DF-7E7E-42E6-B968-31BF6F5BC162}" destId="{8B24D24C-A159-4AD0-AA24-5FA1EE2EF94B}" srcOrd="0" destOrd="1" presId="urn:microsoft.com/office/officeart/2005/8/layout/hList1"/>
    <dgm:cxn modelId="{457F68D4-E9BA-44B2-8765-FC22EC4AECA2}" type="presOf" srcId="{213AC17C-A820-4CED-BCE8-919C635B7413}" destId="{8B24D24C-A159-4AD0-AA24-5FA1EE2EF94B}" srcOrd="0" destOrd="3" presId="urn:microsoft.com/office/officeart/2005/8/layout/hList1"/>
    <dgm:cxn modelId="{3B9904D6-3214-4161-812D-DB3AB04D31E3}" srcId="{FC29E633-4211-4F94-9E6C-6211E1788AFD}" destId="{460A830C-1FDA-4489-889A-B1E2681FBEEE}" srcOrd="11" destOrd="0" parTransId="{FE783E62-34B5-45D4-BE99-051BA5149404}" sibTransId="{5A13842B-E30C-4F8D-A088-81761EEB8B66}"/>
    <dgm:cxn modelId="{822F7DD7-F1FA-426F-A7FE-2DCE1E100CAB}" type="presOf" srcId="{CA540D61-9DE6-4C1B-8A7D-2F2490E83C75}" destId="{740709E4-BF79-4C04-9E9B-F9DC91FA4750}" srcOrd="0" destOrd="2" presId="urn:microsoft.com/office/officeart/2005/8/layout/hList1"/>
    <dgm:cxn modelId="{41B1A9D8-95E6-41BC-B106-DCB562E08B45}" type="presOf" srcId="{FC29E633-4211-4F94-9E6C-6211E1788AFD}" destId="{6F426B4A-3AB6-4803-A090-17A8F271030E}" srcOrd="0" destOrd="0" presId="urn:microsoft.com/office/officeart/2005/8/layout/hList1"/>
    <dgm:cxn modelId="{E48863DB-1CBA-4D6B-A60A-41DA142739AA}" srcId="{ED922DDB-1EB0-4F67-9FB3-5E3476BC4647}" destId="{C97B1204-E376-45E7-B574-ED4CA7D3C4D3}" srcOrd="6" destOrd="0" parTransId="{7E050148-0924-429D-B397-9C9DC1C8FF06}" sibTransId="{95C82C7F-5D4E-437D-82BA-6F7BF0BAB404}"/>
    <dgm:cxn modelId="{5905C5E3-6B45-44FD-B760-50CBC3C9029B}" srcId="{ED922DDB-1EB0-4F67-9FB3-5E3476BC4647}" destId="{980D5A7C-C3F3-4F7F-81A0-F76751668738}" srcOrd="0" destOrd="0" parTransId="{2244C7D8-39D5-4122-A6B3-E8ACCE329465}" sibTransId="{FD6B7BAF-6CFB-4D92-9B20-0F47EAF93863}"/>
    <dgm:cxn modelId="{0B7AD2E8-198F-43F7-9478-AFFB24EF7225}" type="presOf" srcId="{37FF7D44-82EF-47D1-AB67-07D1DDB929D0}" destId="{8B24D24C-A159-4AD0-AA24-5FA1EE2EF94B}" srcOrd="0" destOrd="2" presId="urn:microsoft.com/office/officeart/2005/8/layout/hList1"/>
    <dgm:cxn modelId="{D45611EB-D82F-4A46-A3DB-9805421EAA5D}" srcId="{FC29E633-4211-4F94-9E6C-6211E1788AFD}" destId="{E3AE3A49-6E4A-42A2-98DE-35B5A244E54F}" srcOrd="8" destOrd="0" parTransId="{AA0EC196-3CF6-4A98-837C-327C64467B0E}" sibTransId="{05B41CCF-87DA-4F84-9E2E-C217E1C92FAB}"/>
    <dgm:cxn modelId="{67E74CEC-A925-4D6D-B29A-45F1BA4F3B83}" type="presOf" srcId="{980D5A7C-C3F3-4F7F-81A0-F76751668738}" destId="{740709E4-BF79-4C04-9E9B-F9DC91FA4750}" srcOrd="0" destOrd="0" presId="urn:microsoft.com/office/officeart/2005/8/layout/hList1"/>
    <dgm:cxn modelId="{1EA910EE-CBF2-4360-ABF6-9A68CB6635DC}" srcId="{FC29E633-4211-4F94-9E6C-6211E1788AFD}" destId="{70B663F3-C115-4B42-AECC-0261B9934130}" srcOrd="6" destOrd="0" parTransId="{5B40497B-495C-4CF8-87FD-78DB3B0AB0E5}" sibTransId="{C52AFC2F-76F3-4E51-8C0B-539D2C21DBA2}"/>
    <dgm:cxn modelId="{9B7578F8-AC6A-423D-A400-0803FE880624}" type="presOf" srcId="{BFD3DA5C-7767-4BC1-B76E-D91E9E8C69E4}" destId="{8B24D24C-A159-4AD0-AA24-5FA1EE2EF94B}" srcOrd="0" destOrd="5" presId="urn:microsoft.com/office/officeart/2005/8/layout/hList1"/>
    <dgm:cxn modelId="{9BC7B97C-66A9-427B-8E9D-D544F3BE1D15}" type="presParOf" srcId="{A851535C-DC03-4F41-8114-09B2891F2353}" destId="{522B01EF-4EC7-4FBC-91C2-06AD46720A06}" srcOrd="0" destOrd="0" presId="urn:microsoft.com/office/officeart/2005/8/layout/hList1"/>
    <dgm:cxn modelId="{965EE5A7-9555-4989-8A0A-7811DB76F38D}" type="presParOf" srcId="{522B01EF-4EC7-4FBC-91C2-06AD46720A06}" destId="{2004E611-0101-47B5-B8BF-8E68AC689A65}" srcOrd="0" destOrd="0" presId="urn:microsoft.com/office/officeart/2005/8/layout/hList1"/>
    <dgm:cxn modelId="{74474885-8C57-4ECA-99DA-8A46774B7DBB}" type="presParOf" srcId="{522B01EF-4EC7-4FBC-91C2-06AD46720A06}" destId="{740709E4-BF79-4C04-9E9B-F9DC91FA4750}" srcOrd="1" destOrd="0" presId="urn:microsoft.com/office/officeart/2005/8/layout/hList1"/>
    <dgm:cxn modelId="{5742921E-6D69-45BF-B12B-CFB8D67484C6}" type="presParOf" srcId="{A851535C-DC03-4F41-8114-09B2891F2353}" destId="{4FE7E8FC-BE7B-431D-A1BE-2080BF84A36D}" srcOrd="1" destOrd="0" presId="urn:microsoft.com/office/officeart/2005/8/layout/hList1"/>
    <dgm:cxn modelId="{4C15A215-5A6E-42A4-9307-B9D849C95BE7}" type="presParOf" srcId="{A851535C-DC03-4F41-8114-09B2891F2353}" destId="{71089797-B042-47C5-94A9-DF19E90251FE}" srcOrd="2" destOrd="0" presId="urn:microsoft.com/office/officeart/2005/8/layout/hList1"/>
    <dgm:cxn modelId="{9254C93F-566A-423A-A524-6EE6B2AF6373}" type="presParOf" srcId="{71089797-B042-47C5-94A9-DF19E90251FE}" destId="{6F426B4A-3AB6-4803-A090-17A8F271030E}" srcOrd="0" destOrd="0" presId="urn:microsoft.com/office/officeart/2005/8/layout/hList1"/>
    <dgm:cxn modelId="{3B085C4F-5198-47CD-8CAB-16A3B3868F17}" type="presParOf" srcId="{71089797-B042-47C5-94A9-DF19E90251FE}" destId="{8B24D24C-A159-4AD0-AA24-5FA1EE2EF9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93A12E1-0E2C-4908-9187-6E7483893FB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FEE652E-5BB2-4A26-8BC0-279A4F42D8C7}">
      <dgm:prSet phldrT="[Текст]" custT="1"/>
      <dgm:spPr/>
      <dgm:t>
        <a:bodyPr/>
        <a:lstStyle/>
        <a:p>
          <a:endParaRPr lang="ru-RU" sz="200" dirty="0"/>
        </a:p>
      </dgm:t>
    </dgm:pt>
    <dgm:pt modelId="{E456B326-5C00-45D6-851F-F4E6217289E1}" type="parTrans" cxnId="{D26B6E48-73CC-474E-B2E3-2882D32FD46E}">
      <dgm:prSet/>
      <dgm:spPr/>
      <dgm:t>
        <a:bodyPr/>
        <a:lstStyle/>
        <a:p>
          <a:endParaRPr lang="ru-RU"/>
        </a:p>
      </dgm:t>
    </dgm:pt>
    <dgm:pt modelId="{5AA7F3D7-CF8F-4224-9409-6A63600887B8}" type="sibTrans" cxnId="{D26B6E48-73CC-474E-B2E3-2882D32FD46E}">
      <dgm:prSet/>
      <dgm:spPr/>
      <dgm:t>
        <a:bodyPr/>
        <a:lstStyle/>
        <a:p>
          <a:endParaRPr lang="ru-RU"/>
        </a:p>
      </dgm:t>
    </dgm:pt>
    <dgm:pt modelId="{0B8C46DF-7E7E-42E6-B968-31BF6F5BC162}">
      <dgm:prSet phldrT="[Текст]" custT="1"/>
      <dgm:spPr/>
      <dgm:t>
        <a:bodyPr/>
        <a:lstStyle/>
        <a:p>
          <a:r>
            <a:rPr lang="ru-RU" sz="2400" b="1" dirty="0"/>
            <a:t>Ребенок:</a:t>
          </a:r>
        </a:p>
      </dgm:t>
    </dgm:pt>
    <dgm:pt modelId="{3C663960-8955-4279-8C03-84A7FAE81D14}" type="parTrans" cxnId="{833A19C3-F9BC-43EA-BC8F-FCC84930EE5A}">
      <dgm:prSet/>
      <dgm:spPr/>
      <dgm:t>
        <a:bodyPr/>
        <a:lstStyle/>
        <a:p>
          <a:endParaRPr lang="ru-RU"/>
        </a:p>
      </dgm:t>
    </dgm:pt>
    <dgm:pt modelId="{DD773FDF-BF0A-4C98-AFAB-FBE25DD2799A}" type="sibTrans" cxnId="{833A19C3-F9BC-43EA-BC8F-FCC84930EE5A}">
      <dgm:prSet/>
      <dgm:spPr/>
      <dgm:t>
        <a:bodyPr/>
        <a:lstStyle/>
        <a:p>
          <a:endParaRPr lang="ru-RU"/>
        </a:p>
      </dgm:t>
    </dgm:pt>
    <dgm:pt modelId="{5BC9D5B4-6A85-4DE1-B8C0-02FA6DE62E69}">
      <dgm:prSet phldrT="[Текст]" custT="1"/>
      <dgm:spPr/>
      <dgm:t>
        <a:bodyPr/>
        <a:lstStyle/>
        <a:p>
          <a:r>
            <a:rPr lang="ru-RU" sz="1800" b="0" dirty="0"/>
            <a:t>Различает жанры музыкальных произведений </a:t>
          </a:r>
          <a:r>
            <a:rPr lang="ru-RU" sz="1800" b="0" i="1" dirty="0"/>
            <a:t>(марш, танец, песня)</a:t>
          </a:r>
          <a:r>
            <a:rPr lang="ru-RU" sz="1800" b="0" dirty="0"/>
            <a:t>; звучание музыкальных инструментов </a:t>
          </a:r>
          <a:r>
            <a:rPr lang="ru-RU" sz="1800" b="0" i="1" dirty="0"/>
            <a:t>(пианино, скрипка)</a:t>
          </a:r>
        </a:p>
      </dgm:t>
    </dgm:pt>
    <dgm:pt modelId="{C47D32C3-37D6-471D-940D-0AD7F2F571A7}" type="parTrans" cxnId="{3FA3360F-4A63-4FC3-AE7D-F8952BCEF995}">
      <dgm:prSet/>
      <dgm:spPr/>
      <dgm:t>
        <a:bodyPr/>
        <a:lstStyle/>
        <a:p>
          <a:endParaRPr lang="ru-RU"/>
        </a:p>
      </dgm:t>
    </dgm:pt>
    <dgm:pt modelId="{A28B7CB6-971D-49E1-BB3F-D124F6C577E9}" type="sibTrans" cxnId="{3FA3360F-4A63-4FC3-AE7D-F8952BCEF995}">
      <dgm:prSet/>
      <dgm:spPr/>
      <dgm:t>
        <a:bodyPr/>
        <a:lstStyle/>
        <a:p>
          <a:endParaRPr lang="ru-RU"/>
        </a:p>
      </dgm:t>
    </dgm:pt>
    <dgm:pt modelId="{DAE97054-CE4E-4B6A-AE34-AC3FEBF7520D}">
      <dgm:prSet phldrT="[Текст]" custT="1"/>
      <dgm:spPr/>
      <dgm:t>
        <a:bodyPr/>
        <a:lstStyle/>
        <a:p>
          <a:endParaRPr lang="ru-RU" sz="400" b="1" dirty="0"/>
        </a:p>
      </dgm:t>
    </dgm:pt>
    <dgm:pt modelId="{9C61E3BD-2A65-4E5B-A80B-251025F49819}" type="parTrans" cxnId="{A500EAC2-8FF7-4EE5-8CCB-ED56AB026D92}">
      <dgm:prSet/>
      <dgm:spPr/>
      <dgm:t>
        <a:bodyPr/>
        <a:lstStyle/>
        <a:p>
          <a:endParaRPr lang="ru-RU"/>
        </a:p>
      </dgm:t>
    </dgm:pt>
    <dgm:pt modelId="{F3AC7D6C-14F1-4254-ADCD-610A1F4ECF15}" type="sibTrans" cxnId="{A500EAC2-8FF7-4EE5-8CCB-ED56AB026D92}">
      <dgm:prSet/>
      <dgm:spPr/>
      <dgm:t>
        <a:bodyPr/>
        <a:lstStyle/>
        <a:p>
          <a:endParaRPr lang="ru-RU"/>
        </a:p>
      </dgm:t>
    </dgm:pt>
    <dgm:pt modelId="{FC29E633-4211-4F94-9E6C-6211E1788AFD}">
      <dgm:prSet phldrT="[Текст]" custT="1"/>
      <dgm:spPr/>
      <dgm:t>
        <a:bodyPr/>
        <a:lstStyle/>
        <a:p>
          <a:r>
            <a:rPr lang="ru-RU" sz="3200" b="1" dirty="0"/>
            <a:t>Музыкальное</a:t>
          </a:r>
          <a:r>
            <a:rPr lang="ru-RU" sz="3200" b="1" baseline="0" dirty="0"/>
            <a:t> воспитание</a:t>
          </a:r>
          <a:endParaRPr lang="ru-RU" sz="3200" b="1" dirty="0"/>
        </a:p>
      </dgm:t>
    </dgm:pt>
    <dgm:pt modelId="{FEFE85ED-3EB7-4BF6-B72C-B72C9F7742BB}" type="sibTrans" cxnId="{9B027B93-DCB8-4472-B557-C557453C9028}">
      <dgm:prSet/>
      <dgm:spPr/>
      <dgm:t>
        <a:bodyPr/>
        <a:lstStyle/>
        <a:p>
          <a:endParaRPr lang="ru-RU"/>
        </a:p>
      </dgm:t>
    </dgm:pt>
    <dgm:pt modelId="{C98EAEAB-35B1-497C-8269-8DD16EFB40E0}" type="parTrans" cxnId="{9B027B93-DCB8-4472-B557-C557453C9028}">
      <dgm:prSet/>
      <dgm:spPr/>
      <dgm:t>
        <a:bodyPr/>
        <a:lstStyle/>
        <a:p>
          <a:endParaRPr lang="ru-RU"/>
        </a:p>
      </dgm:t>
    </dgm:pt>
    <dgm:pt modelId="{F05358C2-75AC-452C-AC75-FA15EC32D886}">
      <dgm:prSet custT="1"/>
      <dgm:spPr/>
      <dgm:t>
        <a:bodyPr/>
        <a:lstStyle/>
        <a:p>
          <a:r>
            <a:rPr lang="ru-RU" sz="1800" b="0" dirty="0"/>
            <a:t>Поет без напряжения, плавно, легким звуком; произносит отчетливо слова, своевременно начинает и заканчивает песню; поет в сопровождении музыкального инструмента</a:t>
          </a:r>
        </a:p>
      </dgm:t>
    </dgm:pt>
    <dgm:pt modelId="{E9D82004-F40C-48EC-AEA9-C6108C825FA5}" type="parTrans" cxnId="{0C55F06C-5317-4702-A580-F43B1FBB5DC8}">
      <dgm:prSet/>
      <dgm:spPr/>
      <dgm:t>
        <a:bodyPr/>
        <a:lstStyle/>
        <a:p>
          <a:endParaRPr lang="ru-RU"/>
        </a:p>
      </dgm:t>
    </dgm:pt>
    <dgm:pt modelId="{A4DF227F-6F15-455C-A4ED-D959E1F59E6D}" type="sibTrans" cxnId="{0C55F06C-5317-4702-A580-F43B1FBB5DC8}">
      <dgm:prSet/>
      <dgm:spPr/>
      <dgm:t>
        <a:bodyPr/>
        <a:lstStyle/>
        <a:p>
          <a:endParaRPr lang="ru-RU"/>
        </a:p>
      </dgm:t>
    </dgm:pt>
    <dgm:pt modelId="{68659DE7-8C6F-47EF-9FBF-8F750C238CF8}">
      <dgm:prSet custT="1"/>
      <dgm:spPr/>
      <dgm:t>
        <a:bodyPr/>
        <a:lstStyle/>
        <a:p>
          <a:r>
            <a:rPr lang="ru-RU" sz="1800" b="0" dirty="0"/>
            <a:t>Ритмично двигается в соответствии с различным характером и динамикой музыки</a:t>
          </a:r>
        </a:p>
      </dgm:t>
    </dgm:pt>
    <dgm:pt modelId="{9CBE6773-6090-4252-841F-5A96A35BC069}" type="parTrans" cxnId="{282CB3B6-7F59-41C6-9C3F-AC09EBB36C83}">
      <dgm:prSet/>
      <dgm:spPr/>
      <dgm:t>
        <a:bodyPr/>
        <a:lstStyle/>
        <a:p>
          <a:endParaRPr lang="ru-RU"/>
        </a:p>
      </dgm:t>
    </dgm:pt>
    <dgm:pt modelId="{6560AEC8-5D4B-44DA-9696-DF66B698C9D3}" type="sibTrans" cxnId="{282CB3B6-7F59-41C6-9C3F-AC09EBB36C83}">
      <dgm:prSet/>
      <dgm:spPr/>
      <dgm:t>
        <a:bodyPr/>
        <a:lstStyle/>
        <a:p>
          <a:endParaRPr lang="ru-RU"/>
        </a:p>
      </dgm:t>
    </dgm:pt>
    <dgm:pt modelId="{23F13B8C-A641-4D7E-82F9-741385E0D40E}">
      <dgm:prSet custT="1"/>
      <dgm:spPr/>
      <dgm:t>
        <a:bodyPr/>
        <a:lstStyle/>
        <a:p>
          <a:r>
            <a:rPr lang="ru-RU" sz="1800" b="0" dirty="0"/>
            <a:t>Выполняет необходимые танцевальные движения</a:t>
          </a:r>
        </a:p>
      </dgm:t>
    </dgm:pt>
    <dgm:pt modelId="{8AE1D28F-92CB-4E63-885B-29C68709A938}" type="parTrans" cxnId="{9C6657E7-CBCD-4357-B01C-F16F1EDD6D82}">
      <dgm:prSet/>
      <dgm:spPr/>
      <dgm:t>
        <a:bodyPr/>
        <a:lstStyle/>
        <a:p>
          <a:endParaRPr lang="ru-RU"/>
        </a:p>
      </dgm:t>
    </dgm:pt>
    <dgm:pt modelId="{2BA818E2-B189-441B-B62B-9428D4300AC6}" type="sibTrans" cxnId="{9C6657E7-CBCD-4357-B01C-F16F1EDD6D82}">
      <dgm:prSet/>
      <dgm:spPr/>
      <dgm:t>
        <a:bodyPr/>
        <a:lstStyle/>
        <a:p>
          <a:endParaRPr lang="ru-RU"/>
        </a:p>
      </dgm:t>
    </dgm:pt>
    <dgm:pt modelId="{277C8274-D8B2-4E33-B8FD-651AFD2D6DF2}">
      <dgm:prSet custT="1"/>
      <dgm:spPr/>
      <dgm:t>
        <a:bodyPr/>
        <a:lstStyle/>
        <a:p>
          <a:endParaRPr lang="ru-RU" sz="500" b="0" dirty="0"/>
        </a:p>
      </dgm:t>
    </dgm:pt>
    <dgm:pt modelId="{2428F9D6-F91F-41C5-B612-5B22967B2838}" type="parTrans" cxnId="{580E1225-66FA-46E5-99FA-00F2E3FC9988}">
      <dgm:prSet/>
      <dgm:spPr/>
      <dgm:t>
        <a:bodyPr/>
        <a:lstStyle/>
        <a:p>
          <a:endParaRPr lang="ru-RU"/>
        </a:p>
      </dgm:t>
    </dgm:pt>
    <dgm:pt modelId="{290498FF-2613-4C0B-B1E3-77623A60867C}" type="sibTrans" cxnId="{580E1225-66FA-46E5-99FA-00F2E3FC9988}">
      <dgm:prSet/>
      <dgm:spPr/>
      <dgm:t>
        <a:bodyPr/>
        <a:lstStyle/>
        <a:p>
          <a:endParaRPr lang="ru-RU"/>
        </a:p>
      </dgm:t>
    </dgm:pt>
    <dgm:pt modelId="{8FE06C01-19ED-4281-8C6B-8C8FEEBBF879}">
      <dgm:prSet custT="1"/>
      <dgm:spPr/>
      <dgm:t>
        <a:bodyPr/>
        <a:lstStyle/>
        <a:p>
          <a:r>
            <a:rPr lang="ru-RU" sz="1800" b="0" dirty="0"/>
            <a:t>Самостоятельно инсценирует содержание песен, хороводов, действует, не подражая другим</a:t>
          </a:r>
        </a:p>
      </dgm:t>
    </dgm:pt>
    <dgm:pt modelId="{DE566BF4-D9CB-4703-B197-8A7FA1B0D859}" type="sibTrans" cxnId="{67FB48A3-5E1E-45CB-AC40-90E6E624E382}">
      <dgm:prSet/>
      <dgm:spPr/>
      <dgm:t>
        <a:bodyPr/>
        <a:lstStyle/>
        <a:p>
          <a:endParaRPr lang="ru-RU"/>
        </a:p>
      </dgm:t>
    </dgm:pt>
    <dgm:pt modelId="{230F2040-E89B-46A4-BBB6-F19E10DF57E3}" type="parTrans" cxnId="{67FB48A3-5E1E-45CB-AC40-90E6E624E382}">
      <dgm:prSet/>
      <dgm:spPr/>
      <dgm:t>
        <a:bodyPr/>
        <a:lstStyle/>
        <a:p>
          <a:endParaRPr lang="ru-RU"/>
        </a:p>
      </dgm:t>
    </dgm:pt>
    <dgm:pt modelId="{0A361B25-99D9-42A6-86D4-3F73C1F01970}">
      <dgm:prSet phldrT="[Текст]" custT="1"/>
      <dgm:spPr/>
      <dgm:t>
        <a:bodyPr/>
        <a:lstStyle/>
        <a:p>
          <a:endParaRPr lang="ru-RU" sz="700" b="0" dirty="0"/>
        </a:p>
      </dgm:t>
    </dgm:pt>
    <dgm:pt modelId="{0BB6F9DF-C97E-4A90-98FA-A0F0A7C0864C}" type="parTrans" cxnId="{52E08BEE-7090-45EC-B868-43F019069F68}">
      <dgm:prSet/>
      <dgm:spPr/>
      <dgm:t>
        <a:bodyPr/>
        <a:lstStyle/>
        <a:p>
          <a:endParaRPr lang="ru-RU"/>
        </a:p>
      </dgm:t>
    </dgm:pt>
    <dgm:pt modelId="{8C8FE65A-562B-4BEE-B836-B21697871091}" type="sibTrans" cxnId="{52E08BEE-7090-45EC-B868-43F019069F68}">
      <dgm:prSet/>
      <dgm:spPr/>
      <dgm:t>
        <a:bodyPr/>
        <a:lstStyle/>
        <a:p>
          <a:endParaRPr lang="ru-RU"/>
        </a:p>
      </dgm:t>
    </dgm:pt>
    <dgm:pt modelId="{A7451E60-640B-4F68-A672-AA34CC03D7A6}">
      <dgm:prSet custT="1"/>
      <dgm:spPr/>
      <dgm:t>
        <a:bodyPr/>
        <a:lstStyle/>
        <a:p>
          <a:endParaRPr lang="ru-RU" sz="300" b="0" dirty="0"/>
        </a:p>
      </dgm:t>
    </dgm:pt>
    <dgm:pt modelId="{AA17FB7B-FDDB-4F5B-9EB7-F48DF01118DD}" type="parTrans" cxnId="{6FC95808-D6BB-44BF-A07E-1A9600860116}">
      <dgm:prSet/>
      <dgm:spPr/>
      <dgm:t>
        <a:bodyPr/>
        <a:lstStyle/>
        <a:p>
          <a:endParaRPr lang="ru-RU"/>
        </a:p>
      </dgm:t>
    </dgm:pt>
    <dgm:pt modelId="{FC43655B-25F5-4EBF-BB29-24B431F88DB7}" type="sibTrans" cxnId="{6FC95808-D6BB-44BF-A07E-1A9600860116}">
      <dgm:prSet/>
      <dgm:spPr/>
      <dgm:t>
        <a:bodyPr/>
        <a:lstStyle/>
        <a:p>
          <a:endParaRPr lang="ru-RU"/>
        </a:p>
      </dgm:t>
    </dgm:pt>
    <dgm:pt modelId="{0972ECCA-15A1-4C08-9978-A9303EF9819B}">
      <dgm:prSet custT="1"/>
      <dgm:spPr/>
      <dgm:t>
        <a:bodyPr/>
        <a:lstStyle/>
        <a:p>
          <a:endParaRPr lang="ru-RU" sz="1100" b="0" dirty="0"/>
        </a:p>
      </dgm:t>
    </dgm:pt>
    <dgm:pt modelId="{08C97BFD-3392-4917-A54A-3F0D35D490B2}" type="parTrans" cxnId="{FCBA305A-D939-4710-ACF7-0F1E92483BAA}">
      <dgm:prSet/>
      <dgm:spPr/>
      <dgm:t>
        <a:bodyPr/>
        <a:lstStyle/>
        <a:p>
          <a:endParaRPr lang="ru-RU"/>
        </a:p>
      </dgm:t>
    </dgm:pt>
    <dgm:pt modelId="{96626C26-A873-4A6B-A717-00F971841C40}" type="sibTrans" cxnId="{FCBA305A-D939-4710-ACF7-0F1E92483BAA}">
      <dgm:prSet/>
      <dgm:spPr/>
      <dgm:t>
        <a:bodyPr/>
        <a:lstStyle/>
        <a:p>
          <a:endParaRPr lang="ru-RU"/>
        </a:p>
      </dgm:t>
    </dgm:pt>
    <dgm:pt modelId="{1764D1B2-911A-4575-A81F-E4537E2B0728}">
      <dgm:prSet custT="1"/>
      <dgm:spPr/>
      <dgm:t>
        <a:bodyPr/>
        <a:lstStyle/>
        <a:p>
          <a:endParaRPr lang="ru-RU" sz="600" b="0" dirty="0"/>
        </a:p>
      </dgm:t>
    </dgm:pt>
    <dgm:pt modelId="{D4D70DEF-510C-4F3C-885F-68C2E972B637}" type="parTrans" cxnId="{13C46313-7994-446E-B4D0-D216142267CC}">
      <dgm:prSet/>
      <dgm:spPr/>
      <dgm:t>
        <a:bodyPr/>
        <a:lstStyle/>
        <a:p>
          <a:endParaRPr lang="ru-RU"/>
        </a:p>
      </dgm:t>
    </dgm:pt>
    <dgm:pt modelId="{EF6F9349-C93B-4CB2-8AE6-E38819E74F00}" type="sibTrans" cxnId="{13C46313-7994-446E-B4D0-D216142267CC}">
      <dgm:prSet/>
      <dgm:spPr/>
      <dgm:t>
        <a:bodyPr/>
        <a:lstStyle/>
        <a:p>
          <a:endParaRPr lang="ru-RU"/>
        </a:p>
      </dgm:t>
    </dgm:pt>
    <dgm:pt modelId="{A851535C-DC03-4F41-8114-09B2891F2353}" type="pres">
      <dgm:prSet presAssocID="{F93A12E1-0E2C-4908-9187-6E7483893FBB}" presName="Name0" presStyleCnt="0">
        <dgm:presLayoutVars>
          <dgm:dir/>
          <dgm:animLvl val="lvl"/>
          <dgm:resizeHandles val="exact"/>
        </dgm:presLayoutVars>
      </dgm:prSet>
      <dgm:spPr/>
    </dgm:pt>
    <dgm:pt modelId="{71089797-B042-47C5-94A9-DF19E90251FE}" type="pres">
      <dgm:prSet presAssocID="{FC29E633-4211-4F94-9E6C-6211E1788AFD}" presName="composite" presStyleCnt="0"/>
      <dgm:spPr/>
    </dgm:pt>
    <dgm:pt modelId="{6F426B4A-3AB6-4803-A090-17A8F271030E}" type="pres">
      <dgm:prSet presAssocID="{FC29E633-4211-4F94-9E6C-6211E1788AFD}" presName="parTx" presStyleLbl="alignNode1" presStyleIdx="0" presStyleCnt="1" custScaleY="100000" custLinFactNeighborX="2096" custLinFactNeighborY="-1079">
        <dgm:presLayoutVars>
          <dgm:chMax val="0"/>
          <dgm:chPref val="0"/>
          <dgm:bulletEnabled val="1"/>
        </dgm:presLayoutVars>
      </dgm:prSet>
      <dgm:spPr/>
    </dgm:pt>
    <dgm:pt modelId="{8B24D24C-A159-4AD0-AA24-5FA1EE2EF94B}" type="pres">
      <dgm:prSet presAssocID="{FC29E633-4211-4F94-9E6C-6211E1788AFD}" presName="desTx" presStyleLbl="alignAccFollowNode1" presStyleIdx="0" presStyleCnt="1" custScaleY="116479">
        <dgm:presLayoutVars>
          <dgm:bulletEnabled val="1"/>
        </dgm:presLayoutVars>
      </dgm:prSet>
      <dgm:spPr/>
    </dgm:pt>
  </dgm:ptLst>
  <dgm:cxnLst>
    <dgm:cxn modelId="{6FC95808-D6BB-44BF-A07E-1A9600860116}" srcId="{FC29E633-4211-4F94-9E6C-6211E1788AFD}" destId="{A7451E60-640B-4F68-A672-AA34CC03D7A6}" srcOrd="6" destOrd="0" parTransId="{AA17FB7B-FDDB-4F5B-9EB7-F48DF01118DD}" sibTransId="{FC43655B-25F5-4EBF-BB29-24B431F88DB7}"/>
    <dgm:cxn modelId="{5254860A-780D-4FA1-8A8E-FB08A1924FDF}" type="presOf" srcId="{5FEE652E-5BB2-4A26-8BC0-279A4F42D8C7}" destId="{8B24D24C-A159-4AD0-AA24-5FA1EE2EF94B}" srcOrd="0" destOrd="0" presId="urn:microsoft.com/office/officeart/2005/8/layout/hList1"/>
    <dgm:cxn modelId="{3FA3360F-4A63-4FC3-AE7D-F8952BCEF995}" srcId="{FC29E633-4211-4F94-9E6C-6211E1788AFD}" destId="{5BC9D5B4-6A85-4DE1-B8C0-02FA6DE62E69}" srcOrd="3" destOrd="0" parTransId="{C47D32C3-37D6-471D-940D-0AD7F2F571A7}" sibTransId="{A28B7CB6-971D-49E1-BB3F-D124F6C577E9}"/>
    <dgm:cxn modelId="{13C46313-7994-446E-B4D0-D216142267CC}" srcId="{FC29E633-4211-4F94-9E6C-6211E1788AFD}" destId="{1764D1B2-911A-4575-A81F-E4537E2B0728}" srcOrd="8" destOrd="0" parTransId="{D4D70DEF-510C-4F3C-885F-68C2E972B637}" sibTransId="{EF6F9349-C93B-4CB2-8AE6-E38819E74F00}"/>
    <dgm:cxn modelId="{10963C23-2114-42CB-AADC-E35C4CD6ECC7}" type="presOf" srcId="{0972ECCA-15A1-4C08-9978-A9303EF9819B}" destId="{8B24D24C-A159-4AD0-AA24-5FA1EE2EF94B}" srcOrd="0" destOrd="10" presId="urn:microsoft.com/office/officeart/2005/8/layout/hList1"/>
    <dgm:cxn modelId="{580E1225-66FA-46E5-99FA-00F2E3FC9988}" srcId="{FC29E633-4211-4F94-9E6C-6211E1788AFD}" destId="{277C8274-D8B2-4E33-B8FD-651AFD2D6DF2}" srcOrd="12" destOrd="0" parTransId="{2428F9D6-F91F-41C5-B612-5B22967B2838}" sibTransId="{290498FF-2613-4C0B-B1E3-77623A60867C}"/>
    <dgm:cxn modelId="{BA249C3A-9BDD-44D9-8D42-010BF443377F}" type="presOf" srcId="{23F13B8C-A641-4D7E-82F9-741385E0D40E}" destId="{8B24D24C-A159-4AD0-AA24-5FA1EE2EF94B}" srcOrd="0" destOrd="9" presId="urn:microsoft.com/office/officeart/2005/8/layout/hList1"/>
    <dgm:cxn modelId="{D26B6E48-73CC-474E-B2E3-2882D32FD46E}" srcId="{FC29E633-4211-4F94-9E6C-6211E1788AFD}" destId="{5FEE652E-5BB2-4A26-8BC0-279A4F42D8C7}" srcOrd="0" destOrd="0" parTransId="{E456B326-5C00-45D6-851F-F4E6217289E1}" sibTransId="{5AA7F3D7-CF8F-4224-9409-6A63600887B8}"/>
    <dgm:cxn modelId="{0C55F06C-5317-4702-A580-F43B1FBB5DC8}" srcId="{FC29E633-4211-4F94-9E6C-6211E1788AFD}" destId="{F05358C2-75AC-452C-AC75-FA15EC32D886}" srcOrd="5" destOrd="0" parTransId="{E9D82004-F40C-48EC-AEA9-C6108C825FA5}" sibTransId="{A4DF227F-6F15-455C-A4ED-D959E1F59E6D}"/>
    <dgm:cxn modelId="{66F1B34D-76FD-472A-A734-4446D3FEC223}" type="presOf" srcId="{FC29E633-4211-4F94-9E6C-6211E1788AFD}" destId="{6F426B4A-3AB6-4803-A090-17A8F271030E}" srcOrd="0" destOrd="0" presId="urn:microsoft.com/office/officeart/2005/8/layout/hList1"/>
    <dgm:cxn modelId="{19ECC974-9D86-4EDE-8CCE-03C36F90E40F}" type="presOf" srcId="{A7451E60-640B-4F68-A672-AA34CC03D7A6}" destId="{8B24D24C-A159-4AD0-AA24-5FA1EE2EF94B}" srcOrd="0" destOrd="6" presId="urn:microsoft.com/office/officeart/2005/8/layout/hList1"/>
    <dgm:cxn modelId="{E6310375-74EB-4FB7-A113-9927E739A5FA}" type="presOf" srcId="{1764D1B2-911A-4575-A81F-E4537E2B0728}" destId="{8B24D24C-A159-4AD0-AA24-5FA1EE2EF94B}" srcOrd="0" destOrd="8" presId="urn:microsoft.com/office/officeart/2005/8/layout/hList1"/>
    <dgm:cxn modelId="{BAE11E57-E7C7-4843-92A0-10D5ED9937AA}" type="presOf" srcId="{0B8C46DF-7E7E-42E6-B968-31BF6F5BC162}" destId="{8B24D24C-A159-4AD0-AA24-5FA1EE2EF94B}" srcOrd="0" destOrd="1" presId="urn:microsoft.com/office/officeart/2005/8/layout/hList1"/>
    <dgm:cxn modelId="{FCBA305A-D939-4710-ACF7-0F1E92483BAA}" srcId="{FC29E633-4211-4F94-9E6C-6211E1788AFD}" destId="{0972ECCA-15A1-4C08-9978-A9303EF9819B}" srcOrd="10" destOrd="0" parTransId="{08C97BFD-3392-4917-A54A-3F0D35D490B2}" sibTransId="{96626C26-A873-4A6B-A717-00F971841C40}"/>
    <dgm:cxn modelId="{F273B55A-636C-44D7-B76E-52CE186DF62D}" type="presOf" srcId="{DAE97054-CE4E-4B6A-AE34-AC3FEBF7520D}" destId="{8B24D24C-A159-4AD0-AA24-5FA1EE2EF94B}" srcOrd="0" destOrd="2" presId="urn:microsoft.com/office/officeart/2005/8/layout/hList1"/>
    <dgm:cxn modelId="{9B027B93-DCB8-4472-B557-C557453C9028}" srcId="{F93A12E1-0E2C-4908-9187-6E7483893FBB}" destId="{FC29E633-4211-4F94-9E6C-6211E1788AFD}" srcOrd="0" destOrd="0" parTransId="{C98EAEAB-35B1-497C-8269-8DD16EFB40E0}" sibTransId="{FEFE85ED-3EB7-4BF6-B72C-B72C9F7742BB}"/>
    <dgm:cxn modelId="{007F709C-6E58-49C8-A338-677A35F4CABF}" type="presOf" srcId="{8FE06C01-19ED-4281-8C6B-8C8FEEBBF879}" destId="{8B24D24C-A159-4AD0-AA24-5FA1EE2EF94B}" srcOrd="0" destOrd="11" presId="urn:microsoft.com/office/officeart/2005/8/layout/hList1"/>
    <dgm:cxn modelId="{67FB48A3-5E1E-45CB-AC40-90E6E624E382}" srcId="{FC29E633-4211-4F94-9E6C-6211E1788AFD}" destId="{8FE06C01-19ED-4281-8C6B-8C8FEEBBF879}" srcOrd="11" destOrd="0" parTransId="{230F2040-E89B-46A4-BBB6-F19E10DF57E3}" sibTransId="{DE566BF4-D9CB-4703-B197-8A7FA1B0D859}"/>
    <dgm:cxn modelId="{A0A37CA9-81AD-42E9-BE02-0BF9C4C63078}" type="presOf" srcId="{F05358C2-75AC-452C-AC75-FA15EC32D886}" destId="{8B24D24C-A159-4AD0-AA24-5FA1EE2EF94B}" srcOrd="0" destOrd="5" presId="urn:microsoft.com/office/officeart/2005/8/layout/hList1"/>
    <dgm:cxn modelId="{282CB3B6-7F59-41C6-9C3F-AC09EBB36C83}" srcId="{FC29E633-4211-4F94-9E6C-6211E1788AFD}" destId="{68659DE7-8C6F-47EF-9FBF-8F750C238CF8}" srcOrd="7" destOrd="0" parTransId="{9CBE6773-6090-4252-841F-5A96A35BC069}" sibTransId="{6560AEC8-5D4B-44DA-9696-DF66B698C9D3}"/>
    <dgm:cxn modelId="{AABF98BD-1745-4469-B00A-E72CCEC91A99}" type="presOf" srcId="{0A361B25-99D9-42A6-86D4-3F73C1F01970}" destId="{8B24D24C-A159-4AD0-AA24-5FA1EE2EF94B}" srcOrd="0" destOrd="4" presId="urn:microsoft.com/office/officeart/2005/8/layout/hList1"/>
    <dgm:cxn modelId="{A500EAC2-8FF7-4EE5-8CCB-ED56AB026D92}" srcId="{FC29E633-4211-4F94-9E6C-6211E1788AFD}" destId="{DAE97054-CE4E-4B6A-AE34-AC3FEBF7520D}" srcOrd="2" destOrd="0" parTransId="{9C61E3BD-2A65-4E5B-A80B-251025F49819}" sibTransId="{F3AC7D6C-14F1-4254-ADCD-610A1F4ECF15}"/>
    <dgm:cxn modelId="{833A19C3-F9BC-43EA-BC8F-FCC84930EE5A}" srcId="{FC29E633-4211-4F94-9E6C-6211E1788AFD}" destId="{0B8C46DF-7E7E-42E6-B968-31BF6F5BC162}" srcOrd="1" destOrd="0" parTransId="{3C663960-8955-4279-8C03-84A7FAE81D14}" sibTransId="{DD773FDF-BF0A-4C98-AFAB-FBE25DD2799A}"/>
    <dgm:cxn modelId="{CE95E4DE-53FD-49D9-9280-2CF78526FCAD}" type="presOf" srcId="{68659DE7-8C6F-47EF-9FBF-8F750C238CF8}" destId="{8B24D24C-A159-4AD0-AA24-5FA1EE2EF94B}" srcOrd="0" destOrd="7" presId="urn:microsoft.com/office/officeart/2005/8/layout/hList1"/>
    <dgm:cxn modelId="{47E3E5E1-C9CB-42B3-8B29-1AFA08C6B9C8}" type="presOf" srcId="{277C8274-D8B2-4E33-B8FD-651AFD2D6DF2}" destId="{8B24D24C-A159-4AD0-AA24-5FA1EE2EF94B}" srcOrd="0" destOrd="12" presId="urn:microsoft.com/office/officeart/2005/8/layout/hList1"/>
    <dgm:cxn modelId="{9C6657E7-CBCD-4357-B01C-F16F1EDD6D82}" srcId="{FC29E633-4211-4F94-9E6C-6211E1788AFD}" destId="{23F13B8C-A641-4D7E-82F9-741385E0D40E}" srcOrd="9" destOrd="0" parTransId="{8AE1D28F-92CB-4E63-885B-29C68709A938}" sibTransId="{2BA818E2-B189-441B-B62B-9428D4300AC6}"/>
    <dgm:cxn modelId="{2D6257E8-2C41-4F43-BAA7-16759410AA7F}" type="presOf" srcId="{5BC9D5B4-6A85-4DE1-B8C0-02FA6DE62E69}" destId="{8B24D24C-A159-4AD0-AA24-5FA1EE2EF94B}" srcOrd="0" destOrd="3" presId="urn:microsoft.com/office/officeart/2005/8/layout/hList1"/>
    <dgm:cxn modelId="{52E08BEE-7090-45EC-B868-43F019069F68}" srcId="{FC29E633-4211-4F94-9E6C-6211E1788AFD}" destId="{0A361B25-99D9-42A6-86D4-3F73C1F01970}" srcOrd="4" destOrd="0" parTransId="{0BB6F9DF-C97E-4A90-98FA-A0F0A7C0864C}" sibTransId="{8C8FE65A-562B-4BEE-B836-B21697871091}"/>
    <dgm:cxn modelId="{373674FC-A286-4016-A954-B6AB90F44E98}" type="presOf" srcId="{F93A12E1-0E2C-4908-9187-6E7483893FBB}" destId="{A851535C-DC03-4F41-8114-09B2891F2353}" srcOrd="0" destOrd="0" presId="urn:microsoft.com/office/officeart/2005/8/layout/hList1"/>
    <dgm:cxn modelId="{420A25EA-97F2-47D5-88A8-8F60D466E24C}" type="presParOf" srcId="{A851535C-DC03-4F41-8114-09B2891F2353}" destId="{71089797-B042-47C5-94A9-DF19E90251FE}" srcOrd="0" destOrd="0" presId="urn:microsoft.com/office/officeart/2005/8/layout/hList1"/>
    <dgm:cxn modelId="{68DB1505-25D4-481F-9901-7E1A58483E42}" type="presParOf" srcId="{71089797-B042-47C5-94A9-DF19E90251FE}" destId="{6F426B4A-3AB6-4803-A090-17A8F271030E}" srcOrd="0" destOrd="0" presId="urn:microsoft.com/office/officeart/2005/8/layout/hList1"/>
    <dgm:cxn modelId="{CFDDDA79-E0EF-406B-AA28-728F9F185F39}" type="presParOf" srcId="{71089797-B042-47C5-94A9-DF19E90251FE}" destId="{8B24D24C-A159-4AD0-AA24-5FA1EE2EF9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94DDA8-B1ED-4C88-AE5C-4F8110CED830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57CA80B-4417-4A30-A230-6AE560E64275}">
      <dgm:prSet phldrT="[Текст]" custT="1"/>
      <dgm:spPr/>
      <dgm:t>
        <a:bodyPr/>
        <a:lstStyle/>
        <a:p>
          <a:r>
            <a:rPr lang="ru-RU" sz="2500" b="0" dirty="0"/>
            <a:t>Социально-коммуникативное развитие</a:t>
          </a:r>
        </a:p>
      </dgm:t>
    </dgm:pt>
    <dgm:pt modelId="{895898B3-990A-455F-9F0F-73CD6086086A}" type="parTrans" cxnId="{448AC16F-A25D-4525-9B6A-A3CCA25DC521}">
      <dgm:prSet/>
      <dgm:spPr/>
      <dgm:t>
        <a:bodyPr/>
        <a:lstStyle/>
        <a:p>
          <a:endParaRPr lang="ru-RU"/>
        </a:p>
      </dgm:t>
    </dgm:pt>
    <dgm:pt modelId="{7238464F-ECA7-4AD0-8B36-F433C0700103}" type="sibTrans" cxnId="{448AC16F-A25D-4525-9B6A-A3CCA25DC521}">
      <dgm:prSet/>
      <dgm:spPr/>
      <dgm:t>
        <a:bodyPr/>
        <a:lstStyle/>
        <a:p>
          <a:endParaRPr lang="ru-RU"/>
        </a:p>
      </dgm:t>
    </dgm:pt>
    <dgm:pt modelId="{9ECDBE49-9952-4802-974D-2E6A2FA08870}">
      <dgm:prSet phldrT="[Текст]" custT="1"/>
      <dgm:spPr/>
      <dgm:t>
        <a:bodyPr/>
        <a:lstStyle/>
        <a:p>
          <a:r>
            <a:rPr lang="ru-RU" sz="2800" dirty="0"/>
            <a:t>Познавательное развитие</a:t>
          </a:r>
        </a:p>
      </dgm:t>
    </dgm:pt>
    <dgm:pt modelId="{62A4A9CE-A355-486D-A6B1-09809AA36F2D}" type="parTrans" cxnId="{DF4D6E39-E358-4A16-A96E-55C2ADDC6390}">
      <dgm:prSet/>
      <dgm:spPr/>
      <dgm:t>
        <a:bodyPr/>
        <a:lstStyle/>
        <a:p>
          <a:endParaRPr lang="ru-RU"/>
        </a:p>
      </dgm:t>
    </dgm:pt>
    <dgm:pt modelId="{F36C954D-4B03-4DCC-AF39-952209170D5F}" type="sibTrans" cxnId="{DF4D6E39-E358-4A16-A96E-55C2ADDC6390}">
      <dgm:prSet/>
      <dgm:spPr/>
      <dgm:t>
        <a:bodyPr/>
        <a:lstStyle/>
        <a:p>
          <a:endParaRPr lang="ru-RU"/>
        </a:p>
      </dgm:t>
    </dgm:pt>
    <dgm:pt modelId="{6552840D-CD94-47C4-BCCE-A0A21D013E0D}">
      <dgm:prSet phldrT="[Текст]"/>
      <dgm:spPr/>
      <dgm:t>
        <a:bodyPr/>
        <a:lstStyle/>
        <a:p>
          <a:r>
            <a:rPr lang="ru-RU" dirty="0"/>
            <a:t>Речевое развитие</a:t>
          </a:r>
        </a:p>
      </dgm:t>
    </dgm:pt>
    <dgm:pt modelId="{9313312F-3DBF-47EF-84CA-742952B7DA5D}" type="parTrans" cxnId="{231DBFC7-CECF-4FDD-AC7D-34CBC5E57C95}">
      <dgm:prSet/>
      <dgm:spPr/>
      <dgm:t>
        <a:bodyPr/>
        <a:lstStyle/>
        <a:p>
          <a:endParaRPr lang="ru-RU"/>
        </a:p>
      </dgm:t>
    </dgm:pt>
    <dgm:pt modelId="{8B58140A-50AF-4C71-BAA2-3868519EF366}" type="sibTrans" cxnId="{231DBFC7-CECF-4FDD-AC7D-34CBC5E57C95}">
      <dgm:prSet/>
      <dgm:spPr/>
      <dgm:t>
        <a:bodyPr/>
        <a:lstStyle/>
        <a:p>
          <a:endParaRPr lang="ru-RU"/>
        </a:p>
      </dgm:t>
    </dgm:pt>
    <dgm:pt modelId="{4CCB728D-1626-4097-B984-0132A0D6F737}">
      <dgm:prSet phldrT="[Текст]"/>
      <dgm:spPr/>
      <dgm:t>
        <a:bodyPr/>
        <a:lstStyle/>
        <a:p>
          <a:r>
            <a:rPr lang="ru-RU" dirty="0"/>
            <a:t>Художественно-эстетическое развитие</a:t>
          </a:r>
        </a:p>
      </dgm:t>
    </dgm:pt>
    <dgm:pt modelId="{8671CC44-8421-42FB-85EF-EEEC970B1DB2}" type="parTrans" cxnId="{86199749-F350-49E7-8028-90F97BF95038}">
      <dgm:prSet/>
      <dgm:spPr/>
      <dgm:t>
        <a:bodyPr/>
        <a:lstStyle/>
        <a:p>
          <a:endParaRPr lang="ru-RU"/>
        </a:p>
      </dgm:t>
    </dgm:pt>
    <dgm:pt modelId="{9B177E89-1296-4E42-BE54-6EAF7FDC1D32}" type="sibTrans" cxnId="{86199749-F350-49E7-8028-90F97BF95038}">
      <dgm:prSet/>
      <dgm:spPr/>
      <dgm:t>
        <a:bodyPr/>
        <a:lstStyle/>
        <a:p>
          <a:endParaRPr lang="ru-RU"/>
        </a:p>
      </dgm:t>
    </dgm:pt>
    <dgm:pt modelId="{CBFC1D83-C6B6-4C74-8073-2A82F2187BFF}">
      <dgm:prSet phldrT="[Текст]"/>
      <dgm:spPr/>
      <dgm:t>
        <a:bodyPr/>
        <a:lstStyle/>
        <a:p>
          <a:r>
            <a:rPr lang="ru-RU" dirty="0"/>
            <a:t>Физическое развитие</a:t>
          </a:r>
        </a:p>
      </dgm:t>
    </dgm:pt>
    <dgm:pt modelId="{A6FC6549-0A19-46BF-BE1C-2B30A7FA9605}" type="parTrans" cxnId="{62A5681E-71F3-4599-842E-21CAB933B7EE}">
      <dgm:prSet/>
      <dgm:spPr/>
      <dgm:t>
        <a:bodyPr/>
        <a:lstStyle/>
        <a:p>
          <a:endParaRPr lang="ru-RU"/>
        </a:p>
      </dgm:t>
    </dgm:pt>
    <dgm:pt modelId="{4CD1991A-776B-49FE-8B03-0060617B54F7}" type="sibTrans" cxnId="{62A5681E-71F3-4599-842E-21CAB933B7EE}">
      <dgm:prSet/>
      <dgm:spPr/>
      <dgm:t>
        <a:bodyPr/>
        <a:lstStyle/>
        <a:p>
          <a:endParaRPr lang="ru-RU"/>
        </a:p>
      </dgm:t>
    </dgm:pt>
    <dgm:pt modelId="{0D30F340-8D83-4FC8-B7C0-B6B3BB6FAC36}" type="pres">
      <dgm:prSet presAssocID="{1994DDA8-B1ED-4C88-AE5C-4F8110CED830}" presName="diagram" presStyleCnt="0">
        <dgm:presLayoutVars>
          <dgm:dir/>
          <dgm:resizeHandles val="exact"/>
        </dgm:presLayoutVars>
      </dgm:prSet>
      <dgm:spPr/>
    </dgm:pt>
    <dgm:pt modelId="{D423D5D2-510E-4083-8FA2-B9D0683F856F}" type="pres">
      <dgm:prSet presAssocID="{957CA80B-4417-4A30-A230-6AE560E64275}" presName="node" presStyleLbl="node1" presStyleIdx="0" presStyleCnt="5">
        <dgm:presLayoutVars>
          <dgm:bulletEnabled val="1"/>
        </dgm:presLayoutVars>
      </dgm:prSet>
      <dgm:spPr/>
    </dgm:pt>
    <dgm:pt modelId="{BFB72F78-2330-466B-AEC3-5D2E5F84A62F}" type="pres">
      <dgm:prSet presAssocID="{7238464F-ECA7-4AD0-8B36-F433C0700103}" presName="sibTrans" presStyleCnt="0"/>
      <dgm:spPr/>
    </dgm:pt>
    <dgm:pt modelId="{489036F2-9365-4E8D-8AA3-D59768E4C128}" type="pres">
      <dgm:prSet presAssocID="{9ECDBE49-9952-4802-974D-2E6A2FA08870}" presName="node" presStyleLbl="node1" presStyleIdx="1" presStyleCnt="5">
        <dgm:presLayoutVars>
          <dgm:bulletEnabled val="1"/>
        </dgm:presLayoutVars>
      </dgm:prSet>
      <dgm:spPr/>
    </dgm:pt>
    <dgm:pt modelId="{D559330C-20EE-45EA-AA24-61914F26E8CF}" type="pres">
      <dgm:prSet presAssocID="{F36C954D-4B03-4DCC-AF39-952209170D5F}" presName="sibTrans" presStyleCnt="0"/>
      <dgm:spPr/>
    </dgm:pt>
    <dgm:pt modelId="{5643C81F-2BF3-40A2-942F-783030830E8C}" type="pres">
      <dgm:prSet presAssocID="{6552840D-CD94-47C4-BCCE-A0A21D013E0D}" presName="node" presStyleLbl="node1" presStyleIdx="2" presStyleCnt="5">
        <dgm:presLayoutVars>
          <dgm:bulletEnabled val="1"/>
        </dgm:presLayoutVars>
      </dgm:prSet>
      <dgm:spPr/>
    </dgm:pt>
    <dgm:pt modelId="{7851D308-BE77-4418-A59C-523F0218B02A}" type="pres">
      <dgm:prSet presAssocID="{8B58140A-50AF-4C71-BAA2-3868519EF366}" presName="sibTrans" presStyleCnt="0"/>
      <dgm:spPr/>
    </dgm:pt>
    <dgm:pt modelId="{47CD45B0-86E5-40F3-ABEF-5D0A008A401A}" type="pres">
      <dgm:prSet presAssocID="{4CCB728D-1626-4097-B984-0132A0D6F737}" presName="node" presStyleLbl="node1" presStyleIdx="3" presStyleCnt="5">
        <dgm:presLayoutVars>
          <dgm:bulletEnabled val="1"/>
        </dgm:presLayoutVars>
      </dgm:prSet>
      <dgm:spPr/>
    </dgm:pt>
    <dgm:pt modelId="{F6D224D6-E394-4BFD-9B83-9FFBAB2B8F72}" type="pres">
      <dgm:prSet presAssocID="{9B177E89-1296-4E42-BE54-6EAF7FDC1D32}" presName="sibTrans" presStyleCnt="0"/>
      <dgm:spPr/>
    </dgm:pt>
    <dgm:pt modelId="{3CD6FE83-F53E-4C38-9745-D572C78F9E1B}" type="pres">
      <dgm:prSet presAssocID="{CBFC1D83-C6B6-4C74-8073-2A82F2187BFF}" presName="node" presStyleLbl="node1" presStyleIdx="4" presStyleCnt="5">
        <dgm:presLayoutVars>
          <dgm:bulletEnabled val="1"/>
        </dgm:presLayoutVars>
      </dgm:prSet>
      <dgm:spPr/>
    </dgm:pt>
  </dgm:ptLst>
  <dgm:cxnLst>
    <dgm:cxn modelId="{62A5681E-71F3-4599-842E-21CAB933B7EE}" srcId="{1994DDA8-B1ED-4C88-AE5C-4F8110CED830}" destId="{CBFC1D83-C6B6-4C74-8073-2A82F2187BFF}" srcOrd="4" destOrd="0" parTransId="{A6FC6549-0A19-46BF-BE1C-2B30A7FA9605}" sibTransId="{4CD1991A-776B-49FE-8B03-0060617B54F7}"/>
    <dgm:cxn modelId="{DF4D6E39-E358-4A16-A96E-55C2ADDC6390}" srcId="{1994DDA8-B1ED-4C88-AE5C-4F8110CED830}" destId="{9ECDBE49-9952-4802-974D-2E6A2FA08870}" srcOrd="1" destOrd="0" parTransId="{62A4A9CE-A355-486D-A6B1-09809AA36F2D}" sibTransId="{F36C954D-4B03-4DCC-AF39-952209170D5F}"/>
    <dgm:cxn modelId="{EFF3133B-3FAF-485D-978E-6510AFE1CBE0}" type="presOf" srcId="{4CCB728D-1626-4097-B984-0132A0D6F737}" destId="{47CD45B0-86E5-40F3-ABEF-5D0A008A401A}" srcOrd="0" destOrd="0" presId="urn:microsoft.com/office/officeart/2005/8/layout/default"/>
    <dgm:cxn modelId="{1EE01061-D0AB-4F5E-A169-76EC945475BD}" type="presOf" srcId="{6552840D-CD94-47C4-BCCE-A0A21D013E0D}" destId="{5643C81F-2BF3-40A2-942F-783030830E8C}" srcOrd="0" destOrd="0" presId="urn:microsoft.com/office/officeart/2005/8/layout/default"/>
    <dgm:cxn modelId="{86199749-F350-49E7-8028-90F97BF95038}" srcId="{1994DDA8-B1ED-4C88-AE5C-4F8110CED830}" destId="{4CCB728D-1626-4097-B984-0132A0D6F737}" srcOrd="3" destOrd="0" parTransId="{8671CC44-8421-42FB-85EF-EEEC970B1DB2}" sibTransId="{9B177E89-1296-4E42-BE54-6EAF7FDC1D32}"/>
    <dgm:cxn modelId="{448AC16F-A25D-4525-9B6A-A3CCA25DC521}" srcId="{1994DDA8-B1ED-4C88-AE5C-4F8110CED830}" destId="{957CA80B-4417-4A30-A230-6AE560E64275}" srcOrd="0" destOrd="0" parTransId="{895898B3-990A-455F-9F0F-73CD6086086A}" sibTransId="{7238464F-ECA7-4AD0-8B36-F433C0700103}"/>
    <dgm:cxn modelId="{702E178A-DDE8-4C63-B4FB-AAC7245737BD}" type="presOf" srcId="{957CA80B-4417-4A30-A230-6AE560E64275}" destId="{D423D5D2-510E-4083-8FA2-B9D0683F856F}" srcOrd="0" destOrd="0" presId="urn:microsoft.com/office/officeart/2005/8/layout/default"/>
    <dgm:cxn modelId="{0FB0D295-B063-425E-BD7D-8E6140126F3E}" type="presOf" srcId="{9ECDBE49-9952-4802-974D-2E6A2FA08870}" destId="{489036F2-9365-4E8D-8AA3-D59768E4C128}" srcOrd="0" destOrd="0" presId="urn:microsoft.com/office/officeart/2005/8/layout/default"/>
    <dgm:cxn modelId="{231DBFC7-CECF-4FDD-AC7D-34CBC5E57C95}" srcId="{1994DDA8-B1ED-4C88-AE5C-4F8110CED830}" destId="{6552840D-CD94-47C4-BCCE-A0A21D013E0D}" srcOrd="2" destOrd="0" parTransId="{9313312F-3DBF-47EF-84CA-742952B7DA5D}" sibTransId="{8B58140A-50AF-4C71-BAA2-3868519EF366}"/>
    <dgm:cxn modelId="{061A65CB-B4A5-42A6-9E4D-7F76C8567E6F}" type="presOf" srcId="{CBFC1D83-C6B6-4C74-8073-2A82F2187BFF}" destId="{3CD6FE83-F53E-4C38-9745-D572C78F9E1B}" srcOrd="0" destOrd="0" presId="urn:microsoft.com/office/officeart/2005/8/layout/default"/>
    <dgm:cxn modelId="{EE1109DD-D7E8-443C-8BAA-74B90FF3105B}" type="presOf" srcId="{1994DDA8-B1ED-4C88-AE5C-4F8110CED830}" destId="{0D30F340-8D83-4FC8-B7C0-B6B3BB6FAC36}" srcOrd="0" destOrd="0" presId="urn:microsoft.com/office/officeart/2005/8/layout/default"/>
    <dgm:cxn modelId="{EA6D0856-3823-4AF5-BC93-2015D6229AFD}" type="presParOf" srcId="{0D30F340-8D83-4FC8-B7C0-B6B3BB6FAC36}" destId="{D423D5D2-510E-4083-8FA2-B9D0683F856F}" srcOrd="0" destOrd="0" presId="urn:microsoft.com/office/officeart/2005/8/layout/default"/>
    <dgm:cxn modelId="{C0EE9AA7-5D03-4DE8-A2CD-9333843C4672}" type="presParOf" srcId="{0D30F340-8D83-4FC8-B7C0-B6B3BB6FAC36}" destId="{BFB72F78-2330-466B-AEC3-5D2E5F84A62F}" srcOrd="1" destOrd="0" presId="urn:microsoft.com/office/officeart/2005/8/layout/default"/>
    <dgm:cxn modelId="{E11F5D6F-93E2-4741-8DAF-BD44E3627866}" type="presParOf" srcId="{0D30F340-8D83-4FC8-B7C0-B6B3BB6FAC36}" destId="{489036F2-9365-4E8D-8AA3-D59768E4C128}" srcOrd="2" destOrd="0" presId="urn:microsoft.com/office/officeart/2005/8/layout/default"/>
    <dgm:cxn modelId="{F5B71D96-2993-4623-A605-1C6DBDB70C24}" type="presParOf" srcId="{0D30F340-8D83-4FC8-B7C0-B6B3BB6FAC36}" destId="{D559330C-20EE-45EA-AA24-61914F26E8CF}" srcOrd="3" destOrd="0" presId="urn:microsoft.com/office/officeart/2005/8/layout/default"/>
    <dgm:cxn modelId="{0FCBA2BE-53FE-4FC0-A7FB-F5FADE768B30}" type="presParOf" srcId="{0D30F340-8D83-4FC8-B7C0-B6B3BB6FAC36}" destId="{5643C81F-2BF3-40A2-942F-783030830E8C}" srcOrd="4" destOrd="0" presId="urn:microsoft.com/office/officeart/2005/8/layout/default"/>
    <dgm:cxn modelId="{B1A552D3-E624-44BD-AF2A-92DDDB8924BA}" type="presParOf" srcId="{0D30F340-8D83-4FC8-B7C0-B6B3BB6FAC36}" destId="{7851D308-BE77-4418-A59C-523F0218B02A}" srcOrd="5" destOrd="0" presId="urn:microsoft.com/office/officeart/2005/8/layout/default"/>
    <dgm:cxn modelId="{A03274EF-03D9-405F-8C63-6A078ACB506D}" type="presParOf" srcId="{0D30F340-8D83-4FC8-B7C0-B6B3BB6FAC36}" destId="{47CD45B0-86E5-40F3-ABEF-5D0A008A401A}" srcOrd="6" destOrd="0" presId="urn:microsoft.com/office/officeart/2005/8/layout/default"/>
    <dgm:cxn modelId="{9CEB013F-67EE-4870-BC09-80135843809E}" type="presParOf" srcId="{0D30F340-8D83-4FC8-B7C0-B6B3BB6FAC36}" destId="{F6D224D6-E394-4BFD-9B83-9FFBAB2B8F72}" srcOrd="7" destOrd="0" presId="urn:microsoft.com/office/officeart/2005/8/layout/default"/>
    <dgm:cxn modelId="{2BE40F4E-AD33-4A05-B4FA-524E709EF66F}" type="presParOf" srcId="{0D30F340-8D83-4FC8-B7C0-B6B3BB6FAC36}" destId="{3CD6FE83-F53E-4C38-9745-D572C78F9E1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95D759-23BA-49FD-9741-CA8EB8F95620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0120BF3-8469-4D9E-B09A-FB1A7537C096}">
      <dgm:prSet phldrT="[Текст]" custT="1"/>
      <dgm:spPr/>
      <dgm:t>
        <a:bodyPr/>
        <a:lstStyle/>
        <a:p>
          <a:r>
            <a:rPr lang="ru-RU" sz="3200" dirty="0"/>
            <a:t>Социально-коммуникативное развитие</a:t>
          </a:r>
        </a:p>
      </dgm:t>
    </dgm:pt>
    <dgm:pt modelId="{E1FF12DB-25DD-4381-B477-60F59724BF0D}" type="parTrans" cxnId="{81DA158E-1125-499D-BCF3-D83093E6E57C}">
      <dgm:prSet/>
      <dgm:spPr/>
      <dgm:t>
        <a:bodyPr/>
        <a:lstStyle/>
        <a:p>
          <a:endParaRPr lang="ru-RU"/>
        </a:p>
      </dgm:t>
    </dgm:pt>
    <dgm:pt modelId="{8DA8FB39-1747-4CF9-B1B6-1EEF42F7D1E7}" type="sibTrans" cxnId="{81DA158E-1125-499D-BCF3-D83093E6E57C}">
      <dgm:prSet/>
      <dgm:spPr/>
      <dgm:t>
        <a:bodyPr/>
        <a:lstStyle/>
        <a:p>
          <a:endParaRPr lang="ru-RU"/>
        </a:p>
      </dgm:t>
    </dgm:pt>
    <dgm:pt modelId="{03DC5523-12CE-4D72-9170-C5E411F84F5B}">
      <dgm:prSet phldrT="[Текст]" custT="1"/>
      <dgm:spPr/>
      <dgm:t>
        <a:bodyPr/>
        <a:lstStyle/>
        <a:p>
          <a:r>
            <a:rPr lang="ru-RU" sz="2800" b="1" dirty="0"/>
            <a:t>Художественная литература</a:t>
          </a:r>
        </a:p>
      </dgm:t>
    </dgm:pt>
    <dgm:pt modelId="{EBD514F8-70E9-496C-8AFE-BF34A4525FA1}" type="parTrans" cxnId="{9F956A76-0000-4A6A-A630-3E4C4D3D4BD8}">
      <dgm:prSet/>
      <dgm:spPr/>
      <dgm:t>
        <a:bodyPr/>
        <a:lstStyle/>
        <a:p>
          <a:endParaRPr lang="ru-RU"/>
        </a:p>
      </dgm:t>
    </dgm:pt>
    <dgm:pt modelId="{8462BCF6-243A-4C1E-B66B-E9D8C0F5EF5D}" type="sibTrans" cxnId="{9F956A76-0000-4A6A-A630-3E4C4D3D4BD8}">
      <dgm:prSet/>
      <dgm:spPr/>
      <dgm:t>
        <a:bodyPr/>
        <a:lstStyle/>
        <a:p>
          <a:endParaRPr lang="ru-RU"/>
        </a:p>
      </dgm:t>
    </dgm:pt>
    <dgm:pt modelId="{050D294E-0D76-4D16-A102-DC88A77590A1}">
      <dgm:prSet phldrT="[Текст]" custT="1"/>
      <dgm:spPr/>
      <dgm:t>
        <a:bodyPr/>
        <a:lstStyle/>
        <a:p>
          <a:r>
            <a:rPr lang="ru-RU" sz="2800" b="1" dirty="0"/>
            <a:t>Игровая деятельность</a:t>
          </a:r>
        </a:p>
      </dgm:t>
    </dgm:pt>
    <dgm:pt modelId="{413D3045-4128-4753-8F43-B4D4F3CF4050}" type="parTrans" cxnId="{9FF490DA-01D7-47B5-9EF5-F6C2D6CF9E4E}">
      <dgm:prSet/>
      <dgm:spPr/>
      <dgm:t>
        <a:bodyPr/>
        <a:lstStyle/>
        <a:p>
          <a:endParaRPr lang="ru-RU"/>
        </a:p>
      </dgm:t>
    </dgm:pt>
    <dgm:pt modelId="{06200838-F2B6-4573-9CB4-22787ED6FBA6}" type="sibTrans" cxnId="{9FF490DA-01D7-47B5-9EF5-F6C2D6CF9E4E}">
      <dgm:prSet/>
      <dgm:spPr/>
      <dgm:t>
        <a:bodyPr/>
        <a:lstStyle/>
        <a:p>
          <a:endParaRPr lang="ru-RU"/>
        </a:p>
      </dgm:t>
    </dgm:pt>
    <dgm:pt modelId="{400D9C80-6618-419B-BE23-6D1199C033B5}" type="pres">
      <dgm:prSet presAssocID="{F895D759-23BA-49FD-9741-CA8EB8F9562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5EC9DA3-535D-49DE-8CAE-E3E4B60A0F26}" type="pres">
      <dgm:prSet presAssocID="{C0120BF3-8469-4D9E-B09A-FB1A7537C096}" presName="root1" presStyleCnt="0"/>
      <dgm:spPr/>
    </dgm:pt>
    <dgm:pt modelId="{E24D9242-49FE-4E3A-8EE1-A1E821A9A1A7}" type="pres">
      <dgm:prSet presAssocID="{C0120BF3-8469-4D9E-B09A-FB1A7537C096}" presName="LevelOneTextNode" presStyleLbl="node0" presStyleIdx="0" presStyleCnt="1">
        <dgm:presLayoutVars>
          <dgm:chPref val="3"/>
        </dgm:presLayoutVars>
      </dgm:prSet>
      <dgm:spPr/>
    </dgm:pt>
    <dgm:pt modelId="{E54C8CEB-5955-4124-81FF-F52414D27E36}" type="pres">
      <dgm:prSet presAssocID="{C0120BF3-8469-4D9E-B09A-FB1A7537C096}" presName="level2hierChild" presStyleCnt="0"/>
      <dgm:spPr/>
    </dgm:pt>
    <dgm:pt modelId="{ADE1880B-8E55-410D-83ED-B83167B728A5}" type="pres">
      <dgm:prSet presAssocID="{EBD514F8-70E9-496C-8AFE-BF34A4525FA1}" presName="conn2-1" presStyleLbl="parChTrans1D2" presStyleIdx="0" presStyleCnt="2"/>
      <dgm:spPr/>
    </dgm:pt>
    <dgm:pt modelId="{F991EA72-38D6-4FFE-A9CE-1C4894C72FAF}" type="pres">
      <dgm:prSet presAssocID="{EBD514F8-70E9-496C-8AFE-BF34A4525FA1}" presName="connTx" presStyleLbl="parChTrans1D2" presStyleIdx="0" presStyleCnt="2"/>
      <dgm:spPr/>
    </dgm:pt>
    <dgm:pt modelId="{E14D4AB2-9F68-4F62-B9C8-5BDC2487F2CB}" type="pres">
      <dgm:prSet presAssocID="{03DC5523-12CE-4D72-9170-C5E411F84F5B}" presName="root2" presStyleCnt="0"/>
      <dgm:spPr/>
    </dgm:pt>
    <dgm:pt modelId="{63DC3948-E072-4C73-A21D-961048FABC02}" type="pres">
      <dgm:prSet presAssocID="{03DC5523-12CE-4D72-9170-C5E411F84F5B}" presName="LevelTwoTextNode" presStyleLbl="node2" presStyleIdx="0" presStyleCnt="2">
        <dgm:presLayoutVars>
          <dgm:chPref val="3"/>
        </dgm:presLayoutVars>
      </dgm:prSet>
      <dgm:spPr/>
    </dgm:pt>
    <dgm:pt modelId="{6F6C5EA1-BB17-40FD-A73B-595D57680CF5}" type="pres">
      <dgm:prSet presAssocID="{03DC5523-12CE-4D72-9170-C5E411F84F5B}" presName="level3hierChild" presStyleCnt="0"/>
      <dgm:spPr/>
    </dgm:pt>
    <dgm:pt modelId="{3A003815-82C9-4EBD-9873-BA7D9FB810F6}" type="pres">
      <dgm:prSet presAssocID="{413D3045-4128-4753-8F43-B4D4F3CF4050}" presName="conn2-1" presStyleLbl="parChTrans1D2" presStyleIdx="1" presStyleCnt="2"/>
      <dgm:spPr/>
    </dgm:pt>
    <dgm:pt modelId="{BDEF9A1C-23FB-40AE-A3E0-62F54DDA998D}" type="pres">
      <dgm:prSet presAssocID="{413D3045-4128-4753-8F43-B4D4F3CF4050}" presName="connTx" presStyleLbl="parChTrans1D2" presStyleIdx="1" presStyleCnt="2"/>
      <dgm:spPr/>
    </dgm:pt>
    <dgm:pt modelId="{D01BF419-1701-4BBD-B70D-3ACD84F907C6}" type="pres">
      <dgm:prSet presAssocID="{050D294E-0D76-4D16-A102-DC88A77590A1}" presName="root2" presStyleCnt="0"/>
      <dgm:spPr/>
    </dgm:pt>
    <dgm:pt modelId="{61FF7CED-9605-478F-841D-6F53D73C4919}" type="pres">
      <dgm:prSet presAssocID="{050D294E-0D76-4D16-A102-DC88A77590A1}" presName="LevelTwoTextNode" presStyleLbl="node2" presStyleIdx="1" presStyleCnt="2">
        <dgm:presLayoutVars>
          <dgm:chPref val="3"/>
        </dgm:presLayoutVars>
      </dgm:prSet>
      <dgm:spPr/>
    </dgm:pt>
    <dgm:pt modelId="{9D685737-D3A2-4AA6-AAD7-ACDB317966E5}" type="pres">
      <dgm:prSet presAssocID="{050D294E-0D76-4D16-A102-DC88A77590A1}" presName="level3hierChild" presStyleCnt="0"/>
      <dgm:spPr/>
    </dgm:pt>
  </dgm:ptLst>
  <dgm:cxnLst>
    <dgm:cxn modelId="{75EA4518-813B-44D4-A03B-CB97E4BD8186}" type="presOf" srcId="{C0120BF3-8469-4D9E-B09A-FB1A7537C096}" destId="{E24D9242-49FE-4E3A-8EE1-A1E821A9A1A7}" srcOrd="0" destOrd="0" presId="urn:microsoft.com/office/officeart/2008/layout/HorizontalMultiLevelHierarchy"/>
    <dgm:cxn modelId="{B8C41245-621F-40C6-9115-62922B934452}" type="presOf" srcId="{03DC5523-12CE-4D72-9170-C5E411F84F5B}" destId="{63DC3948-E072-4C73-A21D-961048FABC02}" srcOrd="0" destOrd="0" presId="urn:microsoft.com/office/officeart/2008/layout/HorizontalMultiLevelHierarchy"/>
    <dgm:cxn modelId="{9F956A76-0000-4A6A-A630-3E4C4D3D4BD8}" srcId="{C0120BF3-8469-4D9E-B09A-FB1A7537C096}" destId="{03DC5523-12CE-4D72-9170-C5E411F84F5B}" srcOrd="0" destOrd="0" parTransId="{EBD514F8-70E9-496C-8AFE-BF34A4525FA1}" sibTransId="{8462BCF6-243A-4C1E-B66B-E9D8C0F5EF5D}"/>
    <dgm:cxn modelId="{E419B384-AF04-4DC4-A422-5EEE066F2FF7}" type="presOf" srcId="{EBD514F8-70E9-496C-8AFE-BF34A4525FA1}" destId="{F991EA72-38D6-4FFE-A9CE-1C4894C72FAF}" srcOrd="1" destOrd="0" presId="urn:microsoft.com/office/officeart/2008/layout/HorizontalMultiLevelHierarchy"/>
    <dgm:cxn modelId="{81DA158E-1125-499D-BCF3-D83093E6E57C}" srcId="{F895D759-23BA-49FD-9741-CA8EB8F95620}" destId="{C0120BF3-8469-4D9E-B09A-FB1A7537C096}" srcOrd="0" destOrd="0" parTransId="{E1FF12DB-25DD-4381-B477-60F59724BF0D}" sibTransId="{8DA8FB39-1747-4CF9-B1B6-1EEF42F7D1E7}"/>
    <dgm:cxn modelId="{2B72F2A7-7126-48CB-A308-A8FB7A77BA6D}" type="presOf" srcId="{050D294E-0D76-4D16-A102-DC88A77590A1}" destId="{61FF7CED-9605-478F-841D-6F53D73C4919}" srcOrd="0" destOrd="0" presId="urn:microsoft.com/office/officeart/2008/layout/HorizontalMultiLevelHierarchy"/>
    <dgm:cxn modelId="{26D9B9B5-B8AC-47DB-9845-99B24C039DF1}" type="presOf" srcId="{413D3045-4128-4753-8F43-B4D4F3CF4050}" destId="{BDEF9A1C-23FB-40AE-A3E0-62F54DDA998D}" srcOrd="1" destOrd="0" presId="urn:microsoft.com/office/officeart/2008/layout/HorizontalMultiLevelHierarchy"/>
    <dgm:cxn modelId="{99F824BC-8C5F-483C-ABC6-BB8AC2A1F766}" type="presOf" srcId="{413D3045-4128-4753-8F43-B4D4F3CF4050}" destId="{3A003815-82C9-4EBD-9873-BA7D9FB810F6}" srcOrd="0" destOrd="0" presId="urn:microsoft.com/office/officeart/2008/layout/HorizontalMultiLevelHierarchy"/>
    <dgm:cxn modelId="{B03566C7-9FAD-42CE-9E2C-063EC85448BF}" type="presOf" srcId="{EBD514F8-70E9-496C-8AFE-BF34A4525FA1}" destId="{ADE1880B-8E55-410D-83ED-B83167B728A5}" srcOrd="0" destOrd="0" presId="urn:microsoft.com/office/officeart/2008/layout/HorizontalMultiLevelHierarchy"/>
    <dgm:cxn modelId="{9FF490DA-01D7-47B5-9EF5-F6C2D6CF9E4E}" srcId="{C0120BF3-8469-4D9E-B09A-FB1A7537C096}" destId="{050D294E-0D76-4D16-A102-DC88A77590A1}" srcOrd="1" destOrd="0" parTransId="{413D3045-4128-4753-8F43-B4D4F3CF4050}" sibTransId="{06200838-F2B6-4573-9CB4-22787ED6FBA6}"/>
    <dgm:cxn modelId="{56ED18F9-EE32-44CA-B431-525059496282}" type="presOf" srcId="{F895D759-23BA-49FD-9741-CA8EB8F95620}" destId="{400D9C80-6618-419B-BE23-6D1199C033B5}" srcOrd="0" destOrd="0" presId="urn:microsoft.com/office/officeart/2008/layout/HorizontalMultiLevelHierarchy"/>
    <dgm:cxn modelId="{7048CEE9-52D4-4077-AFE6-06449664A27E}" type="presParOf" srcId="{400D9C80-6618-419B-BE23-6D1199C033B5}" destId="{95EC9DA3-535D-49DE-8CAE-E3E4B60A0F26}" srcOrd="0" destOrd="0" presId="urn:microsoft.com/office/officeart/2008/layout/HorizontalMultiLevelHierarchy"/>
    <dgm:cxn modelId="{94E5D427-446D-4DA8-9BE1-121F8E3928CD}" type="presParOf" srcId="{95EC9DA3-535D-49DE-8CAE-E3E4B60A0F26}" destId="{E24D9242-49FE-4E3A-8EE1-A1E821A9A1A7}" srcOrd="0" destOrd="0" presId="urn:microsoft.com/office/officeart/2008/layout/HorizontalMultiLevelHierarchy"/>
    <dgm:cxn modelId="{51060A74-92B5-4665-88B6-1B61B325A2DF}" type="presParOf" srcId="{95EC9DA3-535D-49DE-8CAE-E3E4B60A0F26}" destId="{E54C8CEB-5955-4124-81FF-F52414D27E36}" srcOrd="1" destOrd="0" presId="urn:microsoft.com/office/officeart/2008/layout/HorizontalMultiLevelHierarchy"/>
    <dgm:cxn modelId="{B14EE490-3FB3-4BC1-85BC-64D6CBEEB5BB}" type="presParOf" srcId="{E54C8CEB-5955-4124-81FF-F52414D27E36}" destId="{ADE1880B-8E55-410D-83ED-B83167B728A5}" srcOrd="0" destOrd="0" presId="urn:microsoft.com/office/officeart/2008/layout/HorizontalMultiLevelHierarchy"/>
    <dgm:cxn modelId="{32027BC9-F237-4288-9A7D-90E6BCD69737}" type="presParOf" srcId="{ADE1880B-8E55-410D-83ED-B83167B728A5}" destId="{F991EA72-38D6-4FFE-A9CE-1C4894C72FAF}" srcOrd="0" destOrd="0" presId="urn:microsoft.com/office/officeart/2008/layout/HorizontalMultiLevelHierarchy"/>
    <dgm:cxn modelId="{9849D9DE-1409-4EC9-BD91-21405874DFED}" type="presParOf" srcId="{E54C8CEB-5955-4124-81FF-F52414D27E36}" destId="{E14D4AB2-9F68-4F62-B9C8-5BDC2487F2CB}" srcOrd="1" destOrd="0" presId="urn:microsoft.com/office/officeart/2008/layout/HorizontalMultiLevelHierarchy"/>
    <dgm:cxn modelId="{62F853A4-1AD9-4CBF-BA71-472FEB778DA1}" type="presParOf" srcId="{E14D4AB2-9F68-4F62-B9C8-5BDC2487F2CB}" destId="{63DC3948-E072-4C73-A21D-961048FABC02}" srcOrd="0" destOrd="0" presId="urn:microsoft.com/office/officeart/2008/layout/HorizontalMultiLevelHierarchy"/>
    <dgm:cxn modelId="{772264C5-30BC-4A90-BDBF-61C427C6A6FB}" type="presParOf" srcId="{E14D4AB2-9F68-4F62-B9C8-5BDC2487F2CB}" destId="{6F6C5EA1-BB17-40FD-A73B-595D57680CF5}" srcOrd="1" destOrd="0" presId="urn:microsoft.com/office/officeart/2008/layout/HorizontalMultiLevelHierarchy"/>
    <dgm:cxn modelId="{A7ABA5DB-93E7-46B7-9F32-363D05A4B943}" type="presParOf" srcId="{E54C8CEB-5955-4124-81FF-F52414D27E36}" destId="{3A003815-82C9-4EBD-9873-BA7D9FB810F6}" srcOrd="2" destOrd="0" presId="urn:microsoft.com/office/officeart/2008/layout/HorizontalMultiLevelHierarchy"/>
    <dgm:cxn modelId="{6399A8A4-DC94-48F7-BE47-CADA64E24B60}" type="presParOf" srcId="{3A003815-82C9-4EBD-9873-BA7D9FB810F6}" destId="{BDEF9A1C-23FB-40AE-A3E0-62F54DDA998D}" srcOrd="0" destOrd="0" presId="urn:microsoft.com/office/officeart/2008/layout/HorizontalMultiLevelHierarchy"/>
    <dgm:cxn modelId="{9EDF01FF-3AF3-4ABE-9466-59EA9A9580C2}" type="presParOf" srcId="{E54C8CEB-5955-4124-81FF-F52414D27E36}" destId="{D01BF419-1701-4BBD-B70D-3ACD84F907C6}" srcOrd="3" destOrd="0" presId="urn:microsoft.com/office/officeart/2008/layout/HorizontalMultiLevelHierarchy"/>
    <dgm:cxn modelId="{9EEB3B4A-D848-484E-86AF-5380BEFA0772}" type="presParOf" srcId="{D01BF419-1701-4BBD-B70D-3ACD84F907C6}" destId="{61FF7CED-9605-478F-841D-6F53D73C4919}" srcOrd="0" destOrd="0" presId="urn:microsoft.com/office/officeart/2008/layout/HorizontalMultiLevelHierarchy"/>
    <dgm:cxn modelId="{60AB719A-CA2A-4744-A871-6DB257A57E5C}" type="presParOf" srcId="{D01BF419-1701-4BBD-B70D-3ACD84F907C6}" destId="{9D685737-D3A2-4AA6-AAD7-ACDB317966E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3A12E1-0E2C-4908-9187-6E7483893FB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D922DDB-1EB0-4F67-9FB3-5E3476BC4647}">
      <dgm:prSet phldrT="[Текст]" custT="1"/>
      <dgm:spPr/>
      <dgm:t>
        <a:bodyPr/>
        <a:lstStyle/>
        <a:p>
          <a:r>
            <a:rPr lang="ru-RU" sz="3200" b="1" dirty="0"/>
            <a:t>Художественная литература</a:t>
          </a:r>
        </a:p>
      </dgm:t>
    </dgm:pt>
    <dgm:pt modelId="{36CBE02B-F34C-4FF8-BF74-9B16C49EA884}" type="parTrans" cxnId="{84688EAC-031B-4037-AB8C-6688B7258C38}">
      <dgm:prSet/>
      <dgm:spPr/>
      <dgm:t>
        <a:bodyPr/>
        <a:lstStyle/>
        <a:p>
          <a:endParaRPr lang="ru-RU"/>
        </a:p>
      </dgm:t>
    </dgm:pt>
    <dgm:pt modelId="{7C41709F-7B8B-4FA3-9738-80AA9472FE6E}" type="sibTrans" cxnId="{84688EAC-031B-4037-AB8C-6688B7258C38}">
      <dgm:prSet/>
      <dgm:spPr/>
      <dgm:t>
        <a:bodyPr/>
        <a:lstStyle/>
        <a:p>
          <a:endParaRPr lang="ru-RU"/>
        </a:p>
      </dgm:t>
    </dgm:pt>
    <dgm:pt modelId="{1E7E788B-40CF-4FD2-AED7-4B26F5F519D8}">
      <dgm:prSet phldrT="[Текст]" custT="1"/>
      <dgm:spPr/>
      <dgm:t>
        <a:bodyPr/>
        <a:lstStyle/>
        <a:p>
          <a:r>
            <a:rPr lang="ru-RU" sz="2000" b="0" i="0" dirty="0"/>
            <a:t>Определяет жанр произведения; называет любимые сказки и рассказы</a:t>
          </a:r>
          <a:endParaRPr lang="ru-RU" sz="2000" dirty="0"/>
        </a:p>
      </dgm:t>
    </dgm:pt>
    <dgm:pt modelId="{5017F216-C2B0-4887-AC2A-1B5AC2F2E02C}" type="parTrans" cxnId="{27FA875E-7C39-448F-8893-3E8ACCF7E5CA}">
      <dgm:prSet/>
      <dgm:spPr/>
      <dgm:t>
        <a:bodyPr/>
        <a:lstStyle/>
        <a:p>
          <a:endParaRPr lang="ru-RU"/>
        </a:p>
      </dgm:t>
    </dgm:pt>
    <dgm:pt modelId="{32B0AD2A-690A-43FB-BF5E-4F9C19D0C1B4}" type="sibTrans" cxnId="{27FA875E-7C39-448F-8893-3E8ACCF7E5CA}">
      <dgm:prSet/>
      <dgm:spPr/>
      <dgm:t>
        <a:bodyPr/>
        <a:lstStyle/>
        <a:p>
          <a:endParaRPr lang="ru-RU"/>
        </a:p>
      </dgm:t>
    </dgm:pt>
    <dgm:pt modelId="{D51ED5A5-14CF-487A-B9A2-F59D3C35E5CB}">
      <dgm:prSet phldrT="[Текст]" custT="1"/>
      <dgm:spPr/>
      <dgm:t>
        <a:bodyPr/>
        <a:lstStyle/>
        <a:p>
          <a:r>
            <a:rPr lang="ru-RU" sz="2000" b="0" i="0" dirty="0"/>
            <a:t>Проявлять интерес к объемным произведениям, которые читаются по главам</a:t>
          </a:r>
          <a:endParaRPr lang="ru-RU" sz="2000" dirty="0"/>
        </a:p>
      </dgm:t>
    </dgm:pt>
    <dgm:pt modelId="{736A2C02-C379-4627-B962-462360C29AB4}" type="parTrans" cxnId="{C9859788-B347-4B4C-9D1C-B93331B7D172}">
      <dgm:prSet/>
      <dgm:spPr/>
      <dgm:t>
        <a:bodyPr/>
        <a:lstStyle/>
        <a:p>
          <a:endParaRPr lang="ru-RU"/>
        </a:p>
      </dgm:t>
    </dgm:pt>
    <dgm:pt modelId="{50835B31-5A53-4C0F-B256-427A64C4947E}" type="sibTrans" cxnId="{C9859788-B347-4B4C-9D1C-B93331B7D172}">
      <dgm:prSet/>
      <dgm:spPr/>
      <dgm:t>
        <a:bodyPr/>
        <a:lstStyle/>
        <a:p>
          <a:endParaRPr lang="ru-RU"/>
        </a:p>
      </dgm:t>
    </dgm:pt>
    <dgm:pt modelId="{FC29E633-4211-4F94-9E6C-6211E1788AFD}">
      <dgm:prSet phldrT="[Текст]" custT="1"/>
      <dgm:spPr/>
      <dgm:t>
        <a:bodyPr/>
        <a:lstStyle/>
        <a:p>
          <a:r>
            <a:rPr lang="ru-RU" sz="3200" b="1" dirty="0"/>
            <a:t>Игровая деятельность</a:t>
          </a:r>
        </a:p>
      </dgm:t>
    </dgm:pt>
    <dgm:pt modelId="{C98EAEAB-35B1-497C-8269-8DD16EFB40E0}" type="parTrans" cxnId="{9B027B93-DCB8-4472-B557-C557453C9028}">
      <dgm:prSet/>
      <dgm:spPr/>
      <dgm:t>
        <a:bodyPr/>
        <a:lstStyle/>
        <a:p>
          <a:endParaRPr lang="ru-RU"/>
        </a:p>
      </dgm:t>
    </dgm:pt>
    <dgm:pt modelId="{FEFE85ED-3EB7-4BF6-B72C-B72C9F7742BB}" type="sibTrans" cxnId="{9B027B93-DCB8-4472-B557-C557453C9028}">
      <dgm:prSet/>
      <dgm:spPr/>
      <dgm:t>
        <a:bodyPr/>
        <a:lstStyle/>
        <a:p>
          <a:endParaRPr lang="ru-RU"/>
        </a:p>
      </dgm:t>
    </dgm:pt>
    <dgm:pt modelId="{7E1EAAF0-664F-430B-974D-52E66A781E57}">
      <dgm:prSet phldrT="[Текст]"/>
      <dgm:spPr/>
      <dgm:t>
        <a:bodyPr/>
        <a:lstStyle/>
        <a:p>
          <a:r>
            <a:rPr lang="ru-RU" sz="1800" b="0" i="0" dirty="0"/>
            <a:t>Договаривается с партнерами, во что играть, кто кем будет в игре; подчиняется правилам игры</a:t>
          </a:r>
          <a:endParaRPr lang="ru-RU" sz="1800" dirty="0"/>
        </a:p>
      </dgm:t>
    </dgm:pt>
    <dgm:pt modelId="{392AF95A-8410-47BB-AE89-C6C9DBC0FE30}" type="parTrans" cxnId="{DF58FCB4-0953-4AF9-B390-AFB9073B19AB}">
      <dgm:prSet/>
      <dgm:spPr/>
      <dgm:t>
        <a:bodyPr/>
        <a:lstStyle/>
        <a:p>
          <a:endParaRPr lang="ru-RU"/>
        </a:p>
      </dgm:t>
    </dgm:pt>
    <dgm:pt modelId="{9C33E615-6AAA-44C3-B14B-9ADC3C4E8407}" type="sibTrans" cxnId="{DF58FCB4-0953-4AF9-B390-AFB9073B19AB}">
      <dgm:prSet/>
      <dgm:spPr/>
      <dgm:t>
        <a:bodyPr/>
        <a:lstStyle/>
        <a:p>
          <a:endParaRPr lang="ru-RU"/>
        </a:p>
      </dgm:t>
    </dgm:pt>
    <dgm:pt modelId="{F63939D5-D059-4B41-A1D1-D7D37C6BEA60}">
      <dgm:prSet phldrT="[Текст]" custT="1"/>
      <dgm:spPr/>
      <dgm:t>
        <a:bodyPr/>
        <a:lstStyle/>
        <a:p>
          <a:r>
            <a:rPr lang="ru-RU" sz="2000" b="0" i="0" dirty="0"/>
            <a:t>Вспоминает 2-3 программных стихотворения </a:t>
          </a:r>
          <a:r>
            <a:rPr lang="ru-RU" sz="2000" b="0" i="1" dirty="0"/>
            <a:t>(при необходимости следует напомнить ребенку первые строчки)</a:t>
          </a:r>
          <a:r>
            <a:rPr lang="ru-RU" sz="2000" b="0" i="0" dirty="0"/>
            <a:t>, 2-3 считалки, загадки</a:t>
          </a:r>
          <a:endParaRPr lang="ru-RU" sz="2000" dirty="0"/>
        </a:p>
      </dgm:t>
    </dgm:pt>
    <dgm:pt modelId="{B4C4B172-EBAC-40E2-949C-509E52EABF15}" type="parTrans" cxnId="{9119F5B0-EED0-47E0-9211-4FA4C3F96E3B}">
      <dgm:prSet/>
      <dgm:spPr/>
      <dgm:t>
        <a:bodyPr/>
        <a:lstStyle/>
        <a:p>
          <a:endParaRPr lang="ru-RU"/>
        </a:p>
      </dgm:t>
    </dgm:pt>
    <dgm:pt modelId="{6376FB3D-508C-48F9-8FC1-F742460121DE}" type="sibTrans" cxnId="{9119F5B0-EED0-47E0-9211-4FA4C3F96E3B}">
      <dgm:prSet/>
      <dgm:spPr/>
      <dgm:t>
        <a:bodyPr/>
        <a:lstStyle/>
        <a:p>
          <a:endParaRPr lang="ru-RU"/>
        </a:p>
      </dgm:t>
    </dgm:pt>
    <dgm:pt modelId="{ADE36313-77EB-4A2A-B22B-923DC99DD570}">
      <dgm:prSet custT="1"/>
      <dgm:spPr/>
      <dgm:t>
        <a:bodyPr/>
        <a:lstStyle/>
        <a:p>
          <a:r>
            <a:rPr lang="ru-RU" sz="2000" b="0" i="0" dirty="0"/>
            <a:t>Называет любимого детского писателя</a:t>
          </a:r>
        </a:p>
      </dgm:t>
    </dgm:pt>
    <dgm:pt modelId="{A8A494F4-3073-48C4-9DD1-C0114BD9AD69}" type="parTrans" cxnId="{213A78C3-46BD-446F-9240-4AC70C4D07D5}">
      <dgm:prSet/>
      <dgm:spPr/>
      <dgm:t>
        <a:bodyPr/>
        <a:lstStyle/>
        <a:p>
          <a:endParaRPr lang="ru-RU"/>
        </a:p>
      </dgm:t>
    </dgm:pt>
    <dgm:pt modelId="{02713DAC-DA8D-4EEA-8204-C93B692948E7}" type="sibTrans" cxnId="{213A78C3-46BD-446F-9240-4AC70C4D07D5}">
      <dgm:prSet/>
      <dgm:spPr/>
      <dgm:t>
        <a:bodyPr/>
        <a:lstStyle/>
        <a:p>
          <a:endParaRPr lang="ru-RU"/>
        </a:p>
      </dgm:t>
    </dgm:pt>
    <dgm:pt modelId="{8F82C180-3C9F-4416-BAD6-AA7CC4E69E76}">
      <dgm:prSet/>
      <dgm:spPr/>
      <dgm:t>
        <a:bodyPr/>
        <a:lstStyle/>
        <a:p>
          <a:r>
            <a:rPr lang="ru-RU" sz="1800" b="0" i="0" dirty="0"/>
            <a:t>Использует различные источники информации, способствующие обогащению игры </a:t>
          </a:r>
          <a:r>
            <a:rPr lang="ru-RU" sz="1800" b="0" i="1" dirty="0"/>
            <a:t>(кино, литература, экскурсии и др.)</a:t>
          </a:r>
          <a:endParaRPr lang="ru-RU" sz="1800" b="0" i="0" dirty="0"/>
        </a:p>
      </dgm:t>
    </dgm:pt>
    <dgm:pt modelId="{D7A7FCCC-4284-4B32-9EC6-C56301DE5A24}" type="parTrans" cxnId="{78620B4E-2D28-4497-A5C4-ADCBF6C4A37D}">
      <dgm:prSet/>
      <dgm:spPr/>
      <dgm:t>
        <a:bodyPr/>
        <a:lstStyle/>
        <a:p>
          <a:endParaRPr lang="ru-RU"/>
        </a:p>
      </dgm:t>
    </dgm:pt>
    <dgm:pt modelId="{041ADF5C-9CD0-4637-AB96-2FC60F14C5B5}" type="sibTrans" cxnId="{78620B4E-2D28-4497-A5C4-ADCBF6C4A37D}">
      <dgm:prSet/>
      <dgm:spPr/>
      <dgm:t>
        <a:bodyPr/>
        <a:lstStyle/>
        <a:p>
          <a:endParaRPr lang="ru-RU"/>
        </a:p>
      </dgm:t>
    </dgm:pt>
    <dgm:pt modelId="{EA96DD6A-342A-4B54-B312-0CC083D741A5}">
      <dgm:prSet/>
      <dgm:spPr/>
      <dgm:t>
        <a:bodyPr/>
        <a:lstStyle/>
        <a:p>
          <a:r>
            <a:rPr lang="ru-RU" sz="1800" b="0" i="0" dirty="0"/>
            <a:t>Создает творческую предметно-игровую среду, используя  предметы-заместители и разнообразный материал</a:t>
          </a:r>
        </a:p>
      </dgm:t>
    </dgm:pt>
    <dgm:pt modelId="{56674D89-0CAC-450B-AC28-84674E2D096A}" type="parTrans" cxnId="{A0C479BF-0F13-42B7-AF89-16E42956FC6C}">
      <dgm:prSet/>
      <dgm:spPr/>
      <dgm:t>
        <a:bodyPr/>
        <a:lstStyle/>
        <a:p>
          <a:endParaRPr lang="ru-RU"/>
        </a:p>
      </dgm:t>
    </dgm:pt>
    <dgm:pt modelId="{05C221D9-485C-4483-B79F-6EE10B578817}" type="sibTrans" cxnId="{A0C479BF-0F13-42B7-AF89-16E42956FC6C}">
      <dgm:prSet/>
      <dgm:spPr/>
      <dgm:t>
        <a:bodyPr/>
        <a:lstStyle/>
        <a:p>
          <a:endParaRPr lang="ru-RU"/>
        </a:p>
      </dgm:t>
    </dgm:pt>
    <dgm:pt modelId="{9D8D5CFB-A06F-4539-9C40-EC0EE86B6430}">
      <dgm:prSet/>
      <dgm:spPr/>
      <dgm:t>
        <a:bodyPr/>
        <a:lstStyle/>
        <a:p>
          <a:r>
            <a:rPr lang="ru-RU" sz="1800" b="0" i="0" dirty="0"/>
            <a:t>Объясняет правила игры сверстникам</a:t>
          </a:r>
        </a:p>
      </dgm:t>
    </dgm:pt>
    <dgm:pt modelId="{84369824-7D65-4364-91F1-3D47324BFDB1}" type="parTrans" cxnId="{246C261F-A7F0-409B-B203-89AC0352D5C2}">
      <dgm:prSet/>
      <dgm:spPr/>
      <dgm:t>
        <a:bodyPr/>
        <a:lstStyle/>
        <a:p>
          <a:endParaRPr lang="ru-RU"/>
        </a:p>
      </dgm:t>
    </dgm:pt>
    <dgm:pt modelId="{1F74B334-645D-45D5-8B08-0E48C6F8EE30}" type="sibTrans" cxnId="{246C261F-A7F0-409B-B203-89AC0352D5C2}">
      <dgm:prSet/>
      <dgm:spPr/>
      <dgm:t>
        <a:bodyPr/>
        <a:lstStyle/>
        <a:p>
          <a:endParaRPr lang="ru-RU"/>
        </a:p>
      </dgm:t>
    </dgm:pt>
    <dgm:pt modelId="{5178C274-D0DC-4B8E-BA10-DADC53E7083D}">
      <dgm:prSet/>
      <dgm:spPr/>
      <dgm:t>
        <a:bodyPr/>
        <a:lstStyle/>
        <a:p>
          <a:r>
            <a:rPr lang="ru-RU" sz="1800" b="0" i="0" dirty="0"/>
            <a:t>Без раздражения воспринимает проигрыш</a:t>
          </a:r>
        </a:p>
      </dgm:t>
    </dgm:pt>
    <dgm:pt modelId="{946598BA-C4C7-4DDC-B59C-60B7ABB557F7}" type="parTrans" cxnId="{D71FD10D-13E0-4AFF-B820-74B2B067EE02}">
      <dgm:prSet/>
      <dgm:spPr/>
      <dgm:t>
        <a:bodyPr/>
        <a:lstStyle/>
        <a:p>
          <a:endParaRPr lang="ru-RU"/>
        </a:p>
      </dgm:t>
    </dgm:pt>
    <dgm:pt modelId="{51C02C42-B778-4000-B474-E673BFBFA61D}" type="sibTrans" cxnId="{D71FD10D-13E0-4AFF-B820-74B2B067EE02}">
      <dgm:prSet/>
      <dgm:spPr/>
      <dgm:t>
        <a:bodyPr/>
        <a:lstStyle/>
        <a:p>
          <a:endParaRPr lang="ru-RU"/>
        </a:p>
      </dgm:t>
    </dgm:pt>
    <dgm:pt modelId="{093583BD-74DE-4C56-90E4-2AF92A99E135}">
      <dgm:prSet phldrT="[Текст]" custT="1"/>
      <dgm:spPr/>
      <dgm:t>
        <a:bodyPr/>
        <a:lstStyle/>
        <a:p>
          <a:endParaRPr lang="ru-RU" sz="500" dirty="0"/>
        </a:p>
      </dgm:t>
    </dgm:pt>
    <dgm:pt modelId="{BB9DCA21-5440-4C56-AECB-E4A591BA9F44}" type="parTrans" cxnId="{36BF66D2-25F0-491F-8304-BED1F78DF0F3}">
      <dgm:prSet/>
      <dgm:spPr/>
      <dgm:t>
        <a:bodyPr/>
        <a:lstStyle/>
        <a:p>
          <a:endParaRPr lang="ru-RU"/>
        </a:p>
      </dgm:t>
    </dgm:pt>
    <dgm:pt modelId="{83660182-3B7F-4AAC-A8D3-AADEF8463E61}" type="sibTrans" cxnId="{36BF66D2-25F0-491F-8304-BED1F78DF0F3}">
      <dgm:prSet/>
      <dgm:spPr/>
      <dgm:t>
        <a:bodyPr/>
        <a:lstStyle/>
        <a:p>
          <a:endParaRPr lang="ru-RU"/>
        </a:p>
      </dgm:t>
    </dgm:pt>
    <dgm:pt modelId="{4FCD5C12-4699-454F-9FFD-4A8A405992E9}">
      <dgm:prSet phldrT="[Текст]" custT="1"/>
      <dgm:spPr/>
      <dgm:t>
        <a:bodyPr/>
        <a:lstStyle/>
        <a:p>
          <a:endParaRPr lang="ru-RU" sz="600" dirty="0"/>
        </a:p>
      </dgm:t>
    </dgm:pt>
    <dgm:pt modelId="{DCAB028A-7361-4E53-B006-02952A92DBBF}" type="parTrans" cxnId="{8CEE8ACC-9D11-496A-B79B-E3BD012ECF44}">
      <dgm:prSet/>
      <dgm:spPr/>
      <dgm:t>
        <a:bodyPr/>
        <a:lstStyle/>
        <a:p>
          <a:endParaRPr lang="ru-RU"/>
        </a:p>
      </dgm:t>
    </dgm:pt>
    <dgm:pt modelId="{EBADCDB9-506A-453F-B78E-8937A1420645}" type="sibTrans" cxnId="{8CEE8ACC-9D11-496A-B79B-E3BD012ECF44}">
      <dgm:prSet/>
      <dgm:spPr/>
      <dgm:t>
        <a:bodyPr/>
        <a:lstStyle/>
        <a:p>
          <a:endParaRPr lang="ru-RU"/>
        </a:p>
      </dgm:t>
    </dgm:pt>
    <dgm:pt modelId="{89E87988-49A7-4295-81B8-92E9EAABD072}">
      <dgm:prSet phldrT="[Текст]" custT="1"/>
      <dgm:spPr/>
      <dgm:t>
        <a:bodyPr/>
        <a:lstStyle/>
        <a:p>
          <a:endParaRPr lang="ru-RU" sz="500" dirty="0"/>
        </a:p>
      </dgm:t>
    </dgm:pt>
    <dgm:pt modelId="{D0A9D6D0-1CC9-4CB0-898D-0B058E0DE48A}" type="parTrans" cxnId="{34AC819F-246B-4DC7-96EC-06C56F33963B}">
      <dgm:prSet/>
      <dgm:spPr/>
      <dgm:t>
        <a:bodyPr/>
        <a:lstStyle/>
        <a:p>
          <a:endParaRPr lang="ru-RU"/>
        </a:p>
      </dgm:t>
    </dgm:pt>
    <dgm:pt modelId="{1DBE820E-923B-4AF9-9746-CE047C53D02F}" type="sibTrans" cxnId="{34AC819F-246B-4DC7-96EC-06C56F33963B}">
      <dgm:prSet/>
      <dgm:spPr/>
      <dgm:t>
        <a:bodyPr/>
        <a:lstStyle/>
        <a:p>
          <a:endParaRPr lang="ru-RU"/>
        </a:p>
      </dgm:t>
    </dgm:pt>
    <dgm:pt modelId="{509EA69C-D872-46E8-8EF9-58A012D65B0E}">
      <dgm:prSet phldrT="[Текст]" custT="1"/>
      <dgm:spPr/>
      <dgm:t>
        <a:bodyPr/>
        <a:lstStyle/>
        <a:p>
          <a:endParaRPr lang="ru-RU" sz="700" dirty="0"/>
        </a:p>
      </dgm:t>
    </dgm:pt>
    <dgm:pt modelId="{FAAECC1A-942E-4B64-8C2F-3DC538DCB352}" type="parTrans" cxnId="{CFC59CB0-5B0B-4A76-9D82-9441BC1836AC}">
      <dgm:prSet/>
      <dgm:spPr/>
      <dgm:t>
        <a:bodyPr/>
        <a:lstStyle/>
        <a:p>
          <a:endParaRPr lang="ru-RU"/>
        </a:p>
      </dgm:t>
    </dgm:pt>
    <dgm:pt modelId="{71F9CA3A-4C76-4629-BBA2-5E85BED0BFFA}" type="sibTrans" cxnId="{CFC59CB0-5B0B-4A76-9D82-9441BC1836AC}">
      <dgm:prSet/>
      <dgm:spPr/>
      <dgm:t>
        <a:bodyPr/>
        <a:lstStyle/>
        <a:p>
          <a:endParaRPr lang="ru-RU"/>
        </a:p>
      </dgm:t>
    </dgm:pt>
    <dgm:pt modelId="{29821524-35C0-4A46-A985-2119890398E9}">
      <dgm:prSet custT="1"/>
      <dgm:spPr/>
      <dgm:t>
        <a:bodyPr/>
        <a:lstStyle/>
        <a:p>
          <a:endParaRPr lang="ru-RU" sz="700" b="0" i="0" dirty="0"/>
        </a:p>
      </dgm:t>
    </dgm:pt>
    <dgm:pt modelId="{48E8A21A-DF67-4DFE-84AE-9F798CA61675}" type="parTrans" cxnId="{053FA425-B646-4F65-ABB3-F34EC89C89E5}">
      <dgm:prSet/>
      <dgm:spPr/>
      <dgm:t>
        <a:bodyPr/>
        <a:lstStyle/>
        <a:p>
          <a:endParaRPr lang="ru-RU"/>
        </a:p>
      </dgm:t>
    </dgm:pt>
    <dgm:pt modelId="{F4CDBB49-205D-4228-9E78-A43DABB5A376}" type="sibTrans" cxnId="{053FA425-B646-4F65-ABB3-F34EC89C89E5}">
      <dgm:prSet/>
      <dgm:spPr/>
      <dgm:t>
        <a:bodyPr/>
        <a:lstStyle/>
        <a:p>
          <a:endParaRPr lang="ru-RU"/>
        </a:p>
      </dgm:t>
    </dgm:pt>
    <dgm:pt modelId="{29D43F0E-F023-48D4-8D2B-11CCA89485F9}">
      <dgm:prSet custT="1"/>
      <dgm:spPr/>
      <dgm:t>
        <a:bodyPr/>
        <a:lstStyle/>
        <a:p>
          <a:endParaRPr lang="ru-RU" sz="700" b="0" i="0" dirty="0"/>
        </a:p>
      </dgm:t>
    </dgm:pt>
    <dgm:pt modelId="{1ABDA910-DAF8-4436-891E-6D00DE90A8C8}" type="parTrans" cxnId="{0448FDE7-09E0-4B79-9C50-1F3F1A2C7CD3}">
      <dgm:prSet/>
      <dgm:spPr/>
      <dgm:t>
        <a:bodyPr/>
        <a:lstStyle/>
        <a:p>
          <a:endParaRPr lang="ru-RU"/>
        </a:p>
      </dgm:t>
    </dgm:pt>
    <dgm:pt modelId="{FE054348-F7F6-4898-A9D1-67FEF41CC510}" type="sibTrans" cxnId="{0448FDE7-09E0-4B79-9C50-1F3F1A2C7CD3}">
      <dgm:prSet/>
      <dgm:spPr/>
      <dgm:t>
        <a:bodyPr/>
        <a:lstStyle/>
        <a:p>
          <a:endParaRPr lang="ru-RU"/>
        </a:p>
      </dgm:t>
    </dgm:pt>
    <dgm:pt modelId="{1F0466E2-8849-4140-863C-911FB06E98C0}">
      <dgm:prSet custT="1"/>
      <dgm:spPr/>
      <dgm:t>
        <a:bodyPr/>
        <a:lstStyle/>
        <a:p>
          <a:endParaRPr lang="ru-RU" sz="700" b="0" i="0" dirty="0"/>
        </a:p>
      </dgm:t>
    </dgm:pt>
    <dgm:pt modelId="{6D8C44BF-AE76-46A0-AD29-1EF6430F74FA}" type="parTrans" cxnId="{AE8886FC-62AB-43EA-8885-F3E27F467A0A}">
      <dgm:prSet/>
      <dgm:spPr/>
      <dgm:t>
        <a:bodyPr/>
        <a:lstStyle/>
        <a:p>
          <a:endParaRPr lang="ru-RU"/>
        </a:p>
      </dgm:t>
    </dgm:pt>
    <dgm:pt modelId="{41763537-A9A1-4DA3-90A0-398D7055687A}" type="sibTrans" cxnId="{AE8886FC-62AB-43EA-8885-F3E27F467A0A}">
      <dgm:prSet/>
      <dgm:spPr/>
      <dgm:t>
        <a:bodyPr/>
        <a:lstStyle/>
        <a:p>
          <a:endParaRPr lang="ru-RU"/>
        </a:p>
      </dgm:t>
    </dgm:pt>
    <dgm:pt modelId="{D8D691A6-F7AB-493D-80F0-1EE5BC95443E}">
      <dgm:prSet phldrT="[Текст]" custT="1"/>
      <dgm:spPr/>
      <dgm:t>
        <a:bodyPr/>
        <a:lstStyle/>
        <a:p>
          <a:r>
            <a:rPr lang="ru-RU" sz="2000" b="1" dirty="0"/>
            <a:t>Ребенок:</a:t>
          </a:r>
        </a:p>
      </dgm:t>
    </dgm:pt>
    <dgm:pt modelId="{3610FF10-564B-4C60-9C6A-82C5397A5B68}" type="parTrans" cxnId="{B2D432A6-B1B2-4A25-920D-7D1B6BA6B994}">
      <dgm:prSet/>
      <dgm:spPr/>
      <dgm:t>
        <a:bodyPr/>
        <a:lstStyle/>
        <a:p>
          <a:endParaRPr lang="ru-RU"/>
        </a:p>
      </dgm:t>
    </dgm:pt>
    <dgm:pt modelId="{14E8131E-7B71-4D58-BB08-1EE3119D68DA}" type="sibTrans" cxnId="{B2D432A6-B1B2-4A25-920D-7D1B6BA6B994}">
      <dgm:prSet/>
      <dgm:spPr/>
      <dgm:t>
        <a:bodyPr/>
        <a:lstStyle/>
        <a:p>
          <a:endParaRPr lang="ru-RU"/>
        </a:p>
      </dgm:t>
    </dgm:pt>
    <dgm:pt modelId="{09A4800B-BFFB-46E4-B305-78FEF1EA233E}">
      <dgm:prSet phldrT="[Текст]" custT="1"/>
      <dgm:spPr/>
      <dgm:t>
        <a:bodyPr/>
        <a:lstStyle/>
        <a:p>
          <a:r>
            <a:rPr lang="ru-RU" sz="2000" b="1" dirty="0"/>
            <a:t>Ребенок:</a:t>
          </a:r>
          <a:endParaRPr lang="ru-RU" sz="2000" dirty="0"/>
        </a:p>
      </dgm:t>
    </dgm:pt>
    <dgm:pt modelId="{6B3A74DE-69A4-4E81-AE94-4F01317B7C6B}" type="parTrans" cxnId="{4EBC675C-A4EE-4D0B-908A-42865F2B854E}">
      <dgm:prSet/>
      <dgm:spPr/>
      <dgm:t>
        <a:bodyPr/>
        <a:lstStyle/>
        <a:p>
          <a:endParaRPr lang="ru-RU"/>
        </a:p>
      </dgm:t>
    </dgm:pt>
    <dgm:pt modelId="{6A2E0618-9AB2-471B-AE83-20876FA33F07}" type="sibTrans" cxnId="{4EBC675C-A4EE-4D0B-908A-42865F2B854E}">
      <dgm:prSet/>
      <dgm:spPr/>
      <dgm:t>
        <a:bodyPr/>
        <a:lstStyle/>
        <a:p>
          <a:endParaRPr lang="ru-RU"/>
        </a:p>
      </dgm:t>
    </dgm:pt>
    <dgm:pt modelId="{A851535C-DC03-4F41-8114-09B2891F2353}" type="pres">
      <dgm:prSet presAssocID="{F93A12E1-0E2C-4908-9187-6E7483893FBB}" presName="Name0" presStyleCnt="0">
        <dgm:presLayoutVars>
          <dgm:dir/>
          <dgm:animLvl val="lvl"/>
          <dgm:resizeHandles val="exact"/>
        </dgm:presLayoutVars>
      </dgm:prSet>
      <dgm:spPr/>
    </dgm:pt>
    <dgm:pt modelId="{522B01EF-4EC7-4FBC-91C2-06AD46720A06}" type="pres">
      <dgm:prSet presAssocID="{ED922DDB-1EB0-4F67-9FB3-5E3476BC4647}" presName="composite" presStyleCnt="0"/>
      <dgm:spPr/>
    </dgm:pt>
    <dgm:pt modelId="{2004E611-0101-47B5-B8BF-8E68AC689A65}" type="pres">
      <dgm:prSet presAssocID="{ED922DDB-1EB0-4F67-9FB3-5E3476BC4647}" presName="parTx" presStyleLbl="alignNode1" presStyleIdx="0" presStyleCnt="2" custScaleY="100000">
        <dgm:presLayoutVars>
          <dgm:chMax val="0"/>
          <dgm:chPref val="0"/>
          <dgm:bulletEnabled val="1"/>
        </dgm:presLayoutVars>
      </dgm:prSet>
      <dgm:spPr/>
    </dgm:pt>
    <dgm:pt modelId="{740709E4-BF79-4C04-9E9B-F9DC91FA4750}" type="pres">
      <dgm:prSet presAssocID="{ED922DDB-1EB0-4F67-9FB3-5E3476BC4647}" presName="desTx" presStyleLbl="alignAccFollowNode1" presStyleIdx="0" presStyleCnt="2">
        <dgm:presLayoutVars>
          <dgm:bulletEnabled val="1"/>
        </dgm:presLayoutVars>
      </dgm:prSet>
      <dgm:spPr/>
    </dgm:pt>
    <dgm:pt modelId="{4FE7E8FC-BE7B-431D-A1BE-2080BF84A36D}" type="pres">
      <dgm:prSet presAssocID="{7C41709F-7B8B-4FA3-9738-80AA9472FE6E}" presName="space" presStyleCnt="0"/>
      <dgm:spPr/>
    </dgm:pt>
    <dgm:pt modelId="{71089797-B042-47C5-94A9-DF19E90251FE}" type="pres">
      <dgm:prSet presAssocID="{FC29E633-4211-4F94-9E6C-6211E1788AFD}" presName="composite" presStyleCnt="0"/>
      <dgm:spPr/>
    </dgm:pt>
    <dgm:pt modelId="{6F426B4A-3AB6-4803-A090-17A8F271030E}" type="pres">
      <dgm:prSet presAssocID="{FC29E633-4211-4F94-9E6C-6211E1788AFD}" presName="parTx" presStyleLbl="alignNode1" presStyleIdx="1" presStyleCnt="2" custScaleY="100000">
        <dgm:presLayoutVars>
          <dgm:chMax val="0"/>
          <dgm:chPref val="0"/>
          <dgm:bulletEnabled val="1"/>
        </dgm:presLayoutVars>
      </dgm:prSet>
      <dgm:spPr/>
    </dgm:pt>
    <dgm:pt modelId="{8B24D24C-A159-4AD0-AA24-5FA1EE2EF94B}" type="pres">
      <dgm:prSet presAssocID="{FC29E633-4211-4F94-9E6C-6211E1788AFD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193A0F06-C62E-4833-A69E-A473605BAE3F}" type="presOf" srcId="{9D8D5CFB-A06F-4539-9C40-EC0EE86B6430}" destId="{8B24D24C-A159-4AD0-AA24-5FA1EE2EF94B}" srcOrd="0" destOrd="9" presId="urn:microsoft.com/office/officeart/2005/8/layout/hList1"/>
    <dgm:cxn modelId="{D71FD10D-13E0-4AFF-B820-74B2B067EE02}" srcId="{FC29E633-4211-4F94-9E6C-6211E1788AFD}" destId="{5178C274-D0DC-4B8E-BA10-DADC53E7083D}" srcOrd="7" destOrd="0" parTransId="{946598BA-C4C7-4DDC-B59C-60B7ABB557F7}" sibTransId="{51C02C42-B778-4000-B474-E673BFBFA61D}"/>
    <dgm:cxn modelId="{246C261F-A7F0-409B-B203-89AC0352D5C2}" srcId="{FC29E633-4211-4F94-9E6C-6211E1788AFD}" destId="{9D8D5CFB-A06F-4539-9C40-EC0EE86B6430}" srcOrd="9" destOrd="0" parTransId="{84369824-7D65-4364-91F1-3D47324BFDB1}" sibTransId="{1F74B334-645D-45D5-8B08-0E48C6F8EE30}"/>
    <dgm:cxn modelId="{F6A31221-B31F-4C38-9866-2BFB08BC5F00}" type="presOf" srcId="{29821524-35C0-4A46-A985-2119890398E9}" destId="{8B24D24C-A159-4AD0-AA24-5FA1EE2EF94B}" srcOrd="0" destOrd="4" presId="urn:microsoft.com/office/officeart/2005/8/layout/hList1"/>
    <dgm:cxn modelId="{053FA425-B646-4F65-ABB3-F34EC89C89E5}" srcId="{FC29E633-4211-4F94-9E6C-6211E1788AFD}" destId="{29821524-35C0-4A46-A985-2119890398E9}" srcOrd="4" destOrd="0" parTransId="{48E8A21A-DF67-4DFE-84AE-9F798CA61675}" sibTransId="{F4CDBB49-205D-4228-9E78-A43DABB5A376}"/>
    <dgm:cxn modelId="{98AB5C30-F8B6-4CF2-BAFB-6CECEBD5CABD}" type="presOf" srcId="{EA96DD6A-342A-4B54-B312-0CC083D741A5}" destId="{8B24D24C-A159-4AD0-AA24-5FA1EE2EF94B}" srcOrd="0" destOrd="5" presId="urn:microsoft.com/office/officeart/2005/8/layout/hList1"/>
    <dgm:cxn modelId="{9E4D5A3B-60FE-4ED0-A9EB-8384E9BDBA5E}" type="presOf" srcId="{29D43F0E-F023-48D4-8D2B-11CCA89485F9}" destId="{8B24D24C-A159-4AD0-AA24-5FA1EE2EF94B}" srcOrd="0" destOrd="6" presId="urn:microsoft.com/office/officeart/2005/8/layout/hList1"/>
    <dgm:cxn modelId="{BA81003C-133A-489C-8E83-A8EDE9E42AF8}" type="presOf" srcId="{093583BD-74DE-4C56-90E4-2AF92A99E135}" destId="{740709E4-BF79-4C04-9E9B-F9DC91FA4750}" srcOrd="0" destOrd="2" presId="urn:microsoft.com/office/officeart/2005/8/layout/hList1"/>
    <dgm:cxn modelId="{F6CE6E3C-5522-4C6B-A863-85B72830860B}" type="presOf" srcId="{1F0466E2-8849-4140-863C-911FB06E98C0}" destId="{8B24D24C-A159-4AD0-AA24-5FA1EE2EF94B}" srcOrd="0" destOrd="8" presId="urn:microsoft.com/office/officeart/2005/8/layout/hList1"/>
    <dgm:cxn modelId="{4EBC675C-A4EE-4D0B-908A-42865F2B854E}" srcId="{FC29E633-4211-4F94-9E6C-6211E1788AFD}" destId="{09A4800B-BFFB-46E4-B305-78FEF1EA233E}" srcOrd="0" destOrd="0" parTransId="{6B3A74DE-69A4-4E81-AE94-4F01317B7C6B}" sibTransId="{6A2E0618-9AB2-471B-AE83-20876FA33F07}"/>
    <dgm:cxn modelId="{27FA875E-7C39-448F-8893-3E8ACCF7E5CA}" srcId="{ED922DDB-1EB0-4F67-9FB3-5E3476BC4647}" destId="{1E7E788B-40CF-4FD2-AED7-4B26F5F519D8}" srcOrd="1" destOrd="0" parTransId="{5017F216-C2B0-4887-AC2A-1B5AC2F2E02C}" sibTransId="{32B0AD2A-690A-43FB-BF5E-4F9C19D0C1B4}"/>
    <dgm:cxn modelId="{DC25A342-E7C3-4CAA-B5D9-C1A52AEAE345}" type="presOf" srcId="{5178C274-D0DC-4B8E-BA10-DADC53E7083D}" destId="{8B24D24C-A159-4AD0-AA24-5FA1EE2EF94B}" srcOrd="0" destOrd="7" presId="urn:microsoft.com/office/officeart/2005/8/layout/hList1"/>
    <dgm:cxn modelId="{C074E162-D571-44F1-95F0-81A6D71DCA5C}" type="presOf" srcId="{509EA69C-D872-46E8-8EF9-58A012D65B0E}" destId="{8B24D24C-A159-4AD0-AA24-5FA1EE2EF94B}" srcOrd="0" destOrd="2" presId="urn:microsoft.com/office/officeart/2005/8/layout/hList1"/>
    <dgm:cxn modelId="{81725D67-6296-4C5A-813D-8707964928C8}" type="presOf" srcId="{D51ED5A5-14CF-487A-B9A2-F59D3C35E5CB}" destId="{740709E4-BF79-4C04-9E9B-F9DC91FA4750}" srcOrd="0" destOrd="3" presId="urn:microsoft.com/office/officeart/2005/8/layout/hList1"/>
    <dgm:cxn modelId="{BB84B267-9552-44B2-8363-6DB86496DB4F}" type="presOf" srcId="{7E1EAAF0-664F-430B-974D-52E66A781E57}" destId="{8B24D24C-A159-4AD0-AA24-5FA1EE2EF94B}" srcOrd="0" destOrd="1" presId="urn:microsoft.com/office/officeart/2005/8/layout/hList1"/>
    <dgm:cxn modelId="{78620B4E-2D28-4497-A5C4-ADCBF6C4A37D}" srcId="{FC29E633-4211-4F94-9E6C-6211E1788AFD}" destId="{8F82C180-3C9F-4416-BAD6-AA7CC4E69E76}" srcOrd="3" destOrd="0" parTransId="{D7A7FCCC-4284-4B32-9EC6-C56301DE5A24}" sibTransId="{041ADF5C-9CD0-4637-AB96-2FC60F14C5B5}"/>
    <dgm:cxn modelId="{C9859788-B347-4B4C-9D1C-B93331B7D172}" srcId="{ED922DDB-1EB0-4F67-9FB3-5E3476BC4647}" destId="{D51ED5A5-14CF-487A-B9A2-F59D3C35E5CB}" srcOrd="3" destOrd="0" parTransId="{736A2C02-C379-4627-B962-462360C29AB4}" sibTransId="{50835B31-5A53-4C0F-B256-427A64C4947E}"/>
    <dgm:cxn modelId="{9B027B93-DCB8-4472-B557-C557453C9028}" srcId="{F93A12E1-0E2C-4908-9187-6E7483893FBB}" destId="{FC29E633-4211-4F94-9E6C-6211E1788AFD}" srcOrd="1" destOrd="0" parTransId="{C98EAEAB-35B1-497C-8269-8DD16EFB40E0}" sibTransId="{FEFE85ED-3EB7-4BF6-B72C-B72C9F7742BB}"/>
    <dgm:cxn modelId="{34AC819F-246B-4DC7-96EC-06C56F33963B}" srcId="{ED922DDB-1EB0-4F67-9FB3-5E3476BC4647}" destId="{89E87988-49A7-4295-81B8-92E9EAABD072}" srcOrd="6" destOrd="0" parTransId="{D0A9D6D0-1CC9-4CB0-898D-0B058E0DE48A}" sibTransId="{1DBE820E-923B-4AF9-9746-CE047C53D02F}"/>
    <dgm:cxn modelId="{B2D432A6-B1B2-4A25-920D-7D1B6BA6B994}" srcId="{ED922DDB-1EB0-4F67-9FB3-5E3476BC4647}" destId="{D8D691A6-F7AB-493D-80F0-1EE5BC95443E}" srcOrd="0" destOrd="0" parTransId="{3610FF10-564B-4C60-9C6A-82C5397A5B68}" sibTransId="{14E8131E-7B71-4D58-BB08-1EE3119D68DA}"/>
    <dgm:cxn modelId="{0BF163A6-9B48-4E4D-B8FD-23BB6BA27C9E}" type="presOf" srcId="{1E7E788B-40CF-4FD2-AED7-4B26F5F519D8}" destId="{740709E4-BF79-4C04-9E9B-F9DC91FA4750}" srcOrd="0" destOrd="1" presId="urn:microsoft.com/office/officeart/2005/8/layout/hList1"/>
    <dgm:cxn modelId="{84688EAC-031B-4037-AB8C-6688B7258C38}" srcId="{F93A12E1-0E2C-4908-9187-6E7483893FBB}" destId="{ED922DDB-1EB0-4F67-9FB3-5E3476BC4647}" srcOrd="0" destOrd="0" parTransId="{36CBE02B-F34C-4FF8-BF74-9B16C49EA884}" sibTransId="{7C41709F-7B8B-4FA3-9738-80AA9472FE6E}"/>
    <dgm:cxn modelId="{CFC59CB0-5B0B-4A76-9D82-9441BC1836AC}" srcId="{FC29E633-4211-4F94-9E6C-6211E1788AFD}" destId="{509EA69C-D872-46E8-8EF9-58A012D65B0E}" srcOrd="2" destOrd="0" parTransId="{FAAECC1A-942E-4B64-8C2F-3DC538DCB352}" sibTransId="{71F9CA3A-4C76-4629-BBA2-5E85BED0BFFA}"/>
    <dgm:cxn modelId="{9119F5B0-EED0-47E0-9211-4FA4C3F96E3B}" srcId="{ED922DDB-1EB0-4F67-9FB3-5E3476BC4647}" destId="{F63939D5-D059-4B41-A1D1-D7D37C6BEA60}" srcOrd="5" destOrd="0" parTransId="{B4C4B172-EBAC-40E2-949C-509E52EABF15}" sibTransId="{6376FB3D-508C-48F9-8FC1-F742460121DE}"/>
    <dgm:cxn modelId="{35665BB1-A10F-4F3D-B084-8A106F3377D1}" type="presOf" srcId="{ED922DDB-1EB0-4F67-9FB3-5E3476BC4647}" destId="{2004E611-0101-47B5-B8BF-8E68AC689A65}" srcOrd="0" destOrd="0" presId="urn:microsoft.com/office/officeart/2005/8/layout/hList1"/>
    <dgm:cxn modelId="{DF58FCB4-0953-4AF9-B390-AFB9073B19AB}" srcId="{FC29E633-4211-4F94-9E6C-6211E1788AFD}" destId="{7E1EAAF0-664F-430B-974D-52E66A781E57}" srcOrd="1" destOrd="0" parTransId="{392AF95A-8410-47BB-AE89-C6C9DBC0FE30}" sibTransId="{9C33E615-6AAA-44C3-B14B-9ADC3C4E8407}"/>
    <dgm:cxn modelId="{A6B622B7-CDA3-425E-95AD-CBDD2D4D13CB}" type="presOf" srcId="{ADE36313-77EB-4A2A-B22B-923DC99DD570}" destId="{740709E4-BF79-4C04-9E9B-F9DC91FA4750}" srcOrd="0" destOrd="7" presId="urn:microsoft.com/office/officeart/2005/8/layout/hList1"/>
    <dgm:cxn modelId="{A0C479BF-0F13-42B7-AF89-16E42956FC6C}" srcId="{FC29E633-4211-4F94-9E6C-6211E1788AFD}" destId="{EA96DD6A-342A-4B54-B312-0CC083D741A5}" srcOrd="5" destOrd="0" parTransId="{56674D89-0CAC-450B-AC28-84674E2D096A}" sibTransId="{05C221D9-485C-4483-B79F-6EE10B578817}"/>
    <dgm:cxn modelId="{E80C06C2-1091-4356-AB47-254A1EF28C7E}" type="presOf" srcId="{D8D691A6-F7AB-493D-80F0-1EE5BC95443E}" destId="{740709E4-BF79-4C04-9E9B-F9DC91FA4750}" srcOrd="0" destOrd="0" presId="urn:microsoft.com/office/officeart/2005/8/layout/hList1"/>
    <dgm:cxn modelId="{213A78C3-46BD-446F-9240-4AC70C4D07D5}" srcId="{ED922DDB-1EB0-4F67-9FB3-5E3476BC4647}" destId="{ADE36313-77EB-4A2A-B22B-923DC99DD570}" srcOrd="7" destOrd="0" parTransId="{A8A494F4-3073-48C4-9DD1-C0114BD9AD69}" sibTransId="{02713DAC-DA8D-4EEA-8204-C93B692948E7}"/>
    <dgm:cxn modelId="{463E59C4-299A-47D6-9FE7-46C719D2A966}" type="presOf" srcId="{F63939D5-D059-4B41-A1D1-D7D37C6BEA60}" destId="{740709E4-BF79-4C04-9E9B-F9DC91FA4750}" srcOrd="0" destOrd="5" presId="urn:microsoft.com/office/officeart/2005/8/layout/hList1"/>
    <dgm:cxn modelId="{8CEE8ACC-9D11-496A-B79B-E3BD012ECF44}" srcId="{ED922DDB-1EB0-4F67-9FB3-5E3476BC4647}" destId="{4FCD5C12-4699-454F-9FFD-4A8A405992E9}" srcOrd="4" destOrd="0" parTransId="{DCAB028A-7361-4E53-B006-02952A92DBBF}" sibTransId="{EBADCDB9-506A-453F-B78E-8937A1420645}"/>
    <dgm:cxn modelId="{36BF66D2-25F0-491F-8304-BED1F78DF0F3}" srcId="{ED922DDB-1EB0-4F67-9FB3-5E3476BC4647}" destId="{093583BD-74DE-4C56-90E4-2AF92A99E135}" srcOrd="2" destOrd="0" parTransId="{BB9DCA21-5440-4C56-AECB-E4A591BA9F44}" sibTransId="{83660182-3B7F-4AAC-A8D3-AADEF8463E61}"/>
    <dgm:cxn modelId="{CB8848D5-7A27-4165-9ED1-558345705F15}" type="presOf" srcId="{FC29E633-4211-4F94-9E6C-6211E1788AFD}" destId="{6F426B4A-3AB6-4803-A090-17A8F271030E}" srcOrd="0" destOrd="0" presId="urn:microsoft.com/office/officeart/2005/8/layout/hList1"/>
    <dgm:cxn modelId="{D44C21D8-F940-47BD-A8F2-3D4ACF1EA2A2}" type="presOf" srcId="{89E87988-49A7-4295-81B8-92E9EAABD072}" destId="{740709E4-BF79-4C04-9E9B-F9DC91FA4750}" srcOrd="0" destOrd="6" presId="urn:microsoft.com/office/officeart/2005/8/layout/hList1"/>
    <dgm:cxn modelId="{BE1791E3-2425-43A1-BE0E-449F21AF3F41}" type="presOf" srcId="{F93A12E1-0E2C-4908-9187-6E7483893FBB}" destId="{A851535C-DC03-4F41-8114-09B2891F2353}" srcOrd="0" destOrd="0" presId="urn:microsoft.com/office/officeart/2005/8/layout/hList1"/>
    <dgm:cxn modelId="{0448FDE7-09E0-4B79-9C50-1F3F1A2C7CD3}" srcId="{FC29E633-4211-4F94-9E6C-6211E1788AFD}" destId="{29D43F0E-F023-48D4-8D2B-11CCA89485F9}" srcOrd="6" destOrd="0" parTransId="{1ABDA910-DAF8-4436-891E-6D00DE90A8C8}" sibTransId="{FE054348-F7F6-4898-A9D1-67FEF41CC510}"/>
    <dgm:cxn modelId="{686334EB-8611-40F7-9741-C16FD9848C92}" type="presOf" srcId="{8F82C180-3C9F-4416-BAD6-AA7CC4E69E76}" destId="{8B24D24C-A159-4AD0-AA24-5FA1EE2EF94B}" srcOrd="0" destOrd="3" presId="urn:microsoft.com/office/officeart/2005/8/layout/hList1"/>
    <dgm:cxn modelId="{B035A6F4-E495-4403-B2D1-AB13B2F93734}" type="presOf" srcId="{09A4800B-BFFB-46E4-B305-78FEF1EA233E}" destId="{8B24D24C-A159-4AD0-AA24-5FA1EE2EF94B}" srcOrd="0" destOrd="0" presId="urn:microsoft.com/office/officeart/2005/8/layout/hList1"/>
    <dgm:cxn modelId="{ECE8C6F8-135F-4DD1-85A9-C9B442128A04}" type="presOf" srcId="{4FCD5C12-4699-454F-9FFD-4A8A405992E9}" destId="{740709E4-BF79-4C04-9E9B-F9DC91FA4750}" srcOrd="0" destOrd="4" presId="urn:microsoft.com/office/officeart/2005/8/layout/hList1"/>
    <dgm:cxn modelId="{AE8886FC-62AB-43EA-8885-F3E27F467A0A}" srcId="{FC29E633-4211-4F94-9E6C-6211E1788AFD}" destId="{1F0466E2-8849-4140-863C-911FB06E98C0}" srcOrd="8" destOrd="0" parTransId="{6D8C44BF-AE76-46A0-AD29-1EF6430F74FA}" sibTransId="{41763537-A9A1-4DA3-90A0-398D7055687A}"/>
    <dgm:cxn modelId="{DF27AFDA-8EA1-4065-A424-83852680AB8D}" type="presParOf" srcId="{A851535C-DC03-4F41-8114-09B2891F2353}" destId="{522B01EF-4EC7-4FBC-91C2-06AD46720A06}" srcOrd="0" destOrd="0" presId="urn:microsoft.com/office/officeart/2005/8/layout/hList1"/>
    <dgm:cxn modelId="{09F09250-385F-4E18-9035-3B10854AB10A}" type="presParOf" srcId="{522B01EF-4EC7-4FBC-91C2-06AD46720A06}" destId="{2004E611-0101-47B5-B8BF-8E68AC689A65}" srcOrd="0" destOrd="0" presId="urn:microsoft.com/office/officeart/2005/8/layout/hList1"/>
    <dgm:cxn modelId="{C61AB7F1-40D6-44D8-9EB8-B2A4131768E3}" type="presParOf" srcId="{522B01EF-4EC7-4FBC-91C2-06AD46720A06}" destId="{740709E4-BF79-4C04-9E9B-F9DC91FA4750}" srcOrd="1" destOrd="0" presId="urn:microsoft.com/office/officeart/2005/8/layout/hList1"/>
    <dgm:cxn modelId="{DD7FEF6F-15E3-4FEB-8278-5CA0E44BB082}" type="presParOf" srcId="{A851535C-DC03-4F41-8114-09B2891F2353}" destId="{4FE7E8FC-BE7B-431D-A1BE-2080BF84A36D}" srcOrd="1" destOrd="0" presId="urn:microsoft.com/office/officeart/2005/8/layout/hList1"/>
    <dgm:cxn modelId="{EAA3B936-2687-40F2-929C-851A553406BD}" type="presParOf" srcId="{A851535C-DC03-4F41-8114-09B2891F2353}" destId="{71089797-B042-47C5-94A9-DF19E90251FE}" srcOrd="2" destOrd="0" presId="urn:microsoft.com/office/officeart/2005/8/layout/hList1"/>
    <dgm:cxn modelId="{9629DDC6-DC0E-4FAE-942C-1331D2CCE71F}" type="presParOf" srcId="{71089797-B042-47C5-94A9-DF19E90251FE}" destId="{6F426B4A-3AB6-4803-A090-17A8F271030E}" srcOrd="0" destOrd="0" presId="urn:microsoft.com/office/officeart/2005/8/layout/hList1"/>
    <dgm:cxn modelId="{DBA28AE9-CD78-4811-B25F-8EC8B853D883}" type="presParOf" srcId="{71089797-B042-47C5-94A9-DF19E90251FE}" destId="{8B24D24C-A159-4AD0-AA24-5FA1EE2EF9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95D759-23BA-49FD-9741-CA8EB8F95620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0120BF3-8469-4D9E-B09A-FB1A7537C096}">
      <dgm:prSet phldrT="[Текст]" custT="1"/>
      <dgm:spPr/>
      <dgm:t>
        <a:bodyPr/>
        <a:lstStyle/>
        <a:p>
          <a:r>
            <a:rPr lang="ru-RU" sz="3200" dirty="0"/>
            <a:t>Познавательное развитие</a:t>
          </a:r>
        </a:p>
      </dgm:t>
    </dgm:pt>
    <dgm:pt modelId="{E1FF12DB-25DD-4381-B477-60F59724BF0D}" type="parTrans" cxnId="{81DA158E-1125-499D-BCF3-D83093E6E57C}">
      <dgm:prSet/>
      <dgm:spPr/>
      <dgm:t>
        <a:bodyPr/>
        <a:lstStyle/>
        <a:p>
          <a:endParaRPr lang="ru-RU"/>
        </a:p>
      </dgm:t>
    </dgm:pt>
    <dgm:pt modelId="{8DA8FB39-1747-4CF9-B1B6-1EEF42F7D1E7}" type="sibTrans" cxnId="{81DA158E-1125-499D-BCF3-D83093E6E57C}">
      <dgm:prSet/>
      <dgm:spPr/>
      <dgm:t>
        <a:bodyPr/>
        <a:lstStyle/>
        <a:p>
          <a:endParaRPr lang="ru-RU"/>
        </a:p>
      </dgm:t>
    </dgm:pt>
    <dgm:pt modelId="{03DC5523-12CE-4D72-9170-C5E411F84F5B}">
      <dgm:prSet phldrT="[Текст]" custT="1"/>
      <dgm:spPr/>
      <dgm:t>
        <a:bodyPr/>
        <a:lstStyle/>
        <a:p>
          <a:r>
            <a:rPr lang="ru-RU" sz="2400" b="1" i="0" dirty="0"/>
            <a:t>Окружающая действительность</a:t>
          </a:r>
          <a:endParaRPr lang="ru-RU" sz="2400" b="1" dirty="0"/>
        </a:p>
      </dgm:t>
    </dgm:pt>
    <dgm:pt modelId="{EBD514F8-70E9-496C-8AFE-BF34A4525FA1}" type="parTrans" cxnId="{9F956A76-0000-4A6A-A630-3E4C4D3D4BD8}">
      <dgm:prSet/>
      <dgm:spPr/>
      <dgm:t>
        <a:bodyPr/>
        <a:lstStyle/>
        <a:p>
          <a:endParaRPr lang="ru-RU"/>
        </a:p>
      </dgm:t>
    </dgm:pt>
    <dgm:pt modelId="{8462BCF6-243A-4C1E-B66B-E9D8C0F5EF5D}" type="sibTrans" cxnId="{9F956A76-0000-4A6A-A630-3E4C4D3D4BD8}">
      <dgm:prSet/>
      <dgm:spPr/>
      <dgm:t>
        <a:bodyPr/>
        <a:lstStyle/>
        <a:p>
          <a:endParaRPr lang="ru-RU"/>
        </a:p>
      </dgm:t>
    </dgm:pt>
    <dgm:pt modelId="{050D294E-0D76-4D16-A102-DC88A77590A1}">
      <dgm:prSet phldrT="[Текст]" custT="1"/>
      <dgm:spPr/>
      <dgm:t>
        <a:bodyPr/>
        <a:lstStyle/>
        <a:p>
          <a:r>
            <a:rPr lang="ru-RU" sz="2400" b="1" i="0" dirty="0"/>
            <a:t>Конструирование</a:t>
          </a:r>
          <a:endParaRPr lang="ru-RU" sz="2400" b="1" dirty="0"/>
        </a:p>
      </dgm:t>
    </dgm:pt>
    <dgm:pt modelId="{413D3045-4128-4753-8F43-B4D4F3CF4050}" type="parTrans" cxnId="{9FF490DA-01D7-47B5-9EF5-F6C2D6CF9E4E}">
      <dgm:prSet/>
      <dgm:spPr/>
      <dgm:t>
        <a:bodyPr/>
        <a:lstStyle/>
        <a:p>
          <a:endParaRPr lang="ru-RU"/>
        </a:p>
      </dgm:t>
    </dgm:pt>
    <dgm:pt modelId="{06200838-F2B6-4573-9CB4-22787ED6FBA6}" type="sibTrans" cxnId="{9FF490DA-01D7-47B5-9EF5-F6C2D6CF9E4E}">
      <dgm:prSet/>
      <dgm:spPr/>
      <dgm:t>
        <a:bodyPr/>
        <a:lstStyle/>
        <a:p>
          <a:endParaRPr lang="ru-RU"/>
        </a:p>
      </dgm:t>
    </dgm:pt>
    <dgm:pt modelId="{F487910F-07CA-4A8C-B17F-1DED0B2AC4A5}">
      <dgm:prSet phldrT="[Текст]" custT="1"/>
      <dgm:spPr/>
      <dgm:t>
        <a:bodyPr/>
        <a:lstStyle/>
        <a:p>
          <a:r>
            <a:rPr lang="ru-RU" sz="2400" b="1" i="0" dirty="0"/>
            <a:t>Экологическое воспитание</a:t>
          </a:r>
          <a:endParaRPr lang="ru-RU" sz="2400" b="1" dirty="0"/>
        </a:p>
      </dgm:t>
    </dgm:pt>
    <dgm:pt modelId="{0CF392FF-E9CD-4E3D-9E0E-222674A0693E}" type="parTrans" cxnId="{66400F16-DD90-4A6F-9F97-B55DE37C453F}">
      <dgm:prSet/>
      <dgm:spPr/>
      <dgm:t>
        <a:bodyPr/>
        <a:lstStyle/>
        <a:p>
          <a:endParaRPr lang="ru-RU"/>
        </a:p>
      </dgm:t>
    </dgm:pt>
    <dgm:pt modelId="{951CD911-AA83-47D7-8193-1830A8954E9D}" type="sibTrans" cxnId="{66400F16-DD90-4A6F-9F97-B55DE37C453F}">
      <dgm:prSet/>
      <dgm:spPr/>
      <dgm:t>
        <a:bodyPr/>
        <a:lstStyle/>
        <a:p>
          <a:endParaRPr lang="ru-RU"/>
        </a:p>
      </dgm:t>
    </dgm:pt>
    <dgm:pt modelId="{ECFFF50D-FD0D-4020-9458-257A00F46CA1}">
      <dgm:prSet phldrT="[Текст]" custT="1"/>
      <dgm:spPr/>
      <dgm:t>
        <a:bodyPr/>
        <a:lstStyle/>
        <a:p>
          <a:r>
            <a:rPr lang="ru-RU" sz="2000" b="1" i="0" dirty="0"/>
            <a:t>Формирование элементарных математических представлений</a:t>
          </a:r>
          <a:endParaRPr lang="ru-RU" sz="2000" b="1" dirty="0"/>
        </a:p>
      </dgm:t>
    </dgm:pt>
    <dgm:pt modelId="{75F4515D-FC1E-467F-B5A7-CB777D06D4E3}" type="parTrans" cxnId="{EE380DCD-FD2B-41C6-A4BE-35A667F013F3}">
      <dgm:prSet/>
      <dgm:spPr/>
      <dgm:t>
        <a:bodyPr/>
        <a:lstStyle/>
        <a:p>
          <a:endParaRPr lang="ru-RU"/>
        </a:p>
      </dgm:t>
    </dgm:pt>
    <dgm:pt modelId="{D0AA7D4D-6952-49F2-B6D8-CC0A59CDF589}" type="sibTrans" cxnId="{EE380DCD-FD2B-41C6-A4BE-35A667F013F3}">
      <dgm:prSet/>
      <dgm:spPr/>
      <dgm:t>
        <a:bodyPr/>
        <a:lstStyle/>
        <a:p>
          <a:endParaRPr lang="ru-RU"/>
        </a:p>
      </dgm:t>
    </dgm:pt>
    <dgm:pt modelId="{400D9C80-6618-419B-BE23-6D1199C033B5}" type="pres">
      <dgm:prSet presAssocID="{F895D759-23BA-49FD-9741-CA8EB8F9562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5EC9DA3-535D-49DE-8CAE-E3E4B60A0F26}" type="pres">
      <dgm:prSet presAssocID="{C0120BF3-8469-4D9E-B09A-FB1A7537C096}" presName="root1" presStyleCnt="0"/>
      <dgm:spPr/>
    </dgm:pt>
    <dgm:pt modelId="{E24D9242-49FE-4E3A-8EE1-A1E821A9A1A7}" type="pres">
      <dgm:prSet presAssocID="{C0120BF3-8469-4D9E-B09A-FB1A7537C096}" presName="LevelOneTextNode" presStyleLbl="node0" presStyleIdx="0" presStyleCnt="1">
        <dgm:presLayoutVars>
          <dgm:chPref val="3"/>
        </dgm:presLayoutVars>
      </dgm:prSet>
      <dgm:spPr/>
    </dgm:pt>
    <dgm:pt modelId="{E54C8CEB-5955-4124-81FF-F52414D27E36}" type="pres">
      <dgm:prSet presAssocID="{C0120BF3-8469-4D9E-B09A-FB1A7537C096}" presName="level2hierChild" presStyleCnt="0"/>
      <dgm:spPr/>
    </dgm:pt>
    <dgm:pt modelId="{ADE1880B-8E55-410D-83ED-B83167B728A5}" type="pres">
      <dgm:prSet presAssocID="{EBD514F8-70E9-496C-8AFE-BF34A4525FA1}" presName="conn2-1" presStyleLbl="parChTrans1D2" presStyleIdx="0" presStyleCnt="4"/>
      <dgm:spPr/>
    </dgm:pt>
    <dgm:pt modelId="{F991EA72-38D6-4FFE-A9CE-1C4894C72FAF}" type="pres">
      <dgm:prSet presAssocID="{EBD514F8-70E9-496C-8AFE-BF34A4525FA1}" presName="connTx" presStyleLbl="parChTrans1D2" presStyleIdx="0" presStyleCnt="4"/>
      <dgm:spPr/>
    </dgm:pt>
    <dgm:pt modelId="{E14D4AB2-9F68-4F62-B9C8-5BDC2487F2CB}" type="pres">
      <dgm:prSet presAssocID="{03DC5523-12CE-4D72-9170-C5E411F84F5B}" presName="root2" presStyleCnt="0"/>
      <dgm:spPr/>
    </dgm:pt>
    <dgm:pt modelId="{63DC3948-E072-4C73-A21D-961048FABC02}" type="pres">
      <dgm:prSet presAssocID="{03DC5523-12CE-4D72-9170-C5E411F84F5B}" presName="LevelTwoTextNode" presStyleLbl="node2" presStyleIdx="0" presStyleCnt="4">
        <dgm:presLayoutVars>
          <dgm:chPref val="3"/>
        </dgm:presLayoutVars>
      </dgm:prSet>
      <dgm:spPr/>
    </dgm:pt>
    <dgm:pt modelId="{6F6C5EA1-BB17-40FD-A73B-595D57680CF5}" type="pres">
      <dgm:prSet presAssocID="{03DC5523-12CE-4D72-9170-C5E411F84F5B}" presName="level3hierChild" presStyleCnt="0"/>
      <dgm:spPr/>
    </dgm:pt>
    <dgm:pt modelId="{A10A78D1-74A5-4917-B50A-F8B5D3905C05}" type="pres">
      <dgm:prSet presAssocID="{0CF392FF-E9CD-4E3D-9E0E-222674A0693E}" presName="conn2-1" presStyleLbl="parChTrans1D2" presStyleIdx="1" presStyleCnt="4"/>
      <dgm:spPr/>
    </dgm:pt>
    <dgm:pt modelId="{6B5BB5C3-1C90-4860-A7FD-34A3560A739A}" type="pres">
      <dgm:prSet presAssocID="{0CF392FF-E9CD-4E3D-9E0E-222674A0693E}" presName="connTx" presStyleLbl="parChTrans1D2" presStyleIdx="1" presStyleCnt="4"/>
      <dgm:spPr/>
    </dgm:pt>
    <dgm:pt modelId="{3A0401A6-759E-4D3B-8E24-E3213F065898}" type="pres">
      <dgm:prSet presAssocID="{F487910F-07CA-4A8C-B17F-1DED0B2AC4A5}" presName="root2" presStyleCnt="0"/>
      <dgm:spPr/>
    </dgm:pt>
    <dgm:pt modelId="{5AAF7158-4BBF-49D7-9CE7-06EB4CF836EB}" type="pres">
      <dgm:prSet presAssocID="{F487910F-07CA-4A8C-B17F-1DED0B2AC4A5}" presName="LevelTwoTextNode" presStyleLbl="node2" presStyleIdx="1" presStyleCnt="4">
        <dgm:presLayoutVars>
          <dgm:chPref val="3"/>
        </dgm:presLayoutVars>
      </dgm:prSet>
      <dgm:spPr/>
    </dgm:pt>
    <dgm:pt modelId="{94565470-DF2F-4BA9-839F-CDB0A38B27BE}" type="pres">
      <dgm:prSet presAssocID="{F487910F-07CA-4A8C-B17F-1DED0B2AC4A5}" presName="level3hierChild" presStyleCnt="0"/>
      <dgm:spPr/>
    </dgm:pt>
    <dgm:pt modelId="{E12438C5-6E3B-4D4E-ADBA-9E4E25BF7278}" type="pres">
      <dgm:prSet presAssocID="{75F4515D-FC1E-467F-B5A7-CB777D06D4E3}" presName="conn2-1" presStyleLbl="parChTrans1D2" presStyleIdx="2" presStyleCnt="4"/>
      <dgm:spPr/>
    </dgm:pt>
    <dgm:pt modelId="{2683B968-C513-41AD-8ED7-09DBFFD8E2DA}" type="pres">
      <dgm:prSet presAssocID="{75F4515D-FC1E-467F-B5A7-CB777D06D4E3}" presName="connTx" presStyleLbl="parChTrans1D2" presStyleIdx="2" presStyleCnt="4"/>
      <dgm:spPr/>
    </dgm:pt>
    <dgm:pt modelId="{877B74C2-883E-407A-BE3E-216412E2F8E4}" type="pres">
      <dgm:prSet presAssocID="{ECFFF50D-FD0D-4020-9458-257A00F46CA1}" presName="root2" presStyleCnt="0"/>
      <dgm:spPr/>
    </dgm:pt>
    <dgm:pt modelId="{15C1EE61-9F65-4F6C-BF45-4466521290FF}" type="pres">
      <dgm:prSet presAssocID="{ECFFF50D-FD0D-4020-9458-257A00F46CA1}" presName="LevelTwoTextNode" presStyleLbl="node2" presStyleIdx="2" presStyleCnt="4" custScaleX="101731">
        <dgm:presLayoutVars>
          <dgm:chPref val="3"/>
        </dgm:presLayoutVars>
      </dgm:prSet>
      <dgm:spPr/>
    </dgm:pt>
    <dgm:pt modelId="{27891B70-A30C-428C-ADB9-08C0416A5964}" type="pres">
      <dgm:prSet presAssocID="{ECFFF50D-FD0D-4020-9458-257A00F46CA1}" presName="level3hierChild" presStyleCnt="0"/>
      <dgm:spPr/>
    </dgm:pt>
    <dgm:pt modelId="{3A003815-82C9-4EBD-9873-BA7D9FB810F6}" type="pres">
      <dgm:prSet presAssocID="{413D3045-4128-4753-8F43-B4D4F3CF4050}" presName="conn2-1" presStyleLbl="parChTrans1D2" presStyleIdx="3" presStyleCnt="4"/>
      <dgm:spPr/>
    </dgm:pt>
    <dgm:pt modelId="{BDEF9A1C-23FB-40AE-A3E0-62F54DDA998D}" type="pres">
      <dgm:prSet presAssocID="{413D3045-4128-4753-8F43-B4D4F3CF4050}" presName="connTx" presStyleLbl="parChTrans1D2" presStyleIdx="3" presStyleCnt="4"/>
      <dgm:spPr/>
    </dgm:pt>
    <dgm:pt modelId="{D01BF419-1701-4BBD-B70D-3ACD84F907C6}" type="pres">
      <dgm:prSet presAssocID="{050D294E-0D76-4D16-A102-DC88A77590A1}" presName="root2" presStyleCnt="0"/>
      <dgm:spPr/>
    </dgm:pt>
    <dgm:pt modelId="{61FF7CED-9605-478F-841D-6F53D73C4919}" type="pres">
      <dgm:prSet presAssocID="{050D294E-0D76-4D16-A102-DC88A77590A1}" presName="LevelTwoTextNode" presStyleLbl="node2" presStyleIdx="3" presStyleCnt="4">
        <dgm:presLayoutVars>
          <dgm:chPref val="3"/>
        </dgm:presLayoutVars>
      </dgm:prSet>
      <dgm:spPr/>
    </dgm:pt>
    <dgm:pt modelId="{9D685737-D3A2-4AA6-AAD7-ACDB317966E5}" type="pres">
      <dgm:prSet presAssocID="{050D294E-0D76-4D16-A102-DC88A77590A1}" presName="level3hierChild" presStyleCnt="0"/>
      <dgm:spPr/>
    </dgm:pt>
  </dgm:ptLst>
  <dgm:cxnLst>
    <dgm:cxn modelId="{A3E90111-CDCB-4250-8D9D-EBA441257AF4}" type="presOf" srcId="{03DC5523-12CE-4D72-9170-C5E411F84F5B}" destId="{63DC3948-E072-4C73-A21D-961048FABC02}" srcOrd="0" destOrd="0" presId="urn:microsoft.com/office/officeart/2008/layout/HorizontalMultiLevelHierarchy"/>
    <dgm:cxn modelId="{66400F16-DD90-4A6F-9F97-B55DE37C453F}" srcId="{C0120BF3-8469-4D9E-B09A-FB1A7537C096}" destId="{F487910F-07CA-4A8C-B17F-1DED0B2AC4A5}" srcOrd="1" destOrd="0" parTransId="{0CF392FF-E9CD-4E3D-9E0E-222674A0693E}" sibTransId="{951CD911-AA83-47D7-8193-1830A8954E9D}"/>
    <dgm:cxn modelId="{1657772A-7D71-44CB-B7DA-2DB9552EA696}" type="presOf" srcId="{ECFFF50D-FD0D-4020-9458-257A00F46CA1}" destId="{15C1EE61-9F65-4F6C-BF45-4466521290FF}" srcOrd="0" destOrd="0" presId="urn:microsoft.com/office/officeart/2008/layout/HorizontalMultiLevelHierarchy"/>
    <dgm:cxn modelId="{9F956A76-0000-4A6A-A630-3E4C4D3D4BD8}" srcId="{C0120BF3-8469-4D9E-B09A-FB1A7537C096}" destId="{03DC5523-12CE-4D72-9170-C5E411F84F5B}" srcOrd="0" destOrd="0" parTransId="{EBD514F8-70E9-496C-8AFE-BF34A4525FA1}" sibTransId="{8462BCF6-243A-4C1E-B66B-E9D8C0F5EF5D}"/>
    <dgm:cxn modelId="{D4CC768D-C126-428D-ABD4-97F64E505A37}" type="presOf" srcId="{C0120BF3-8469-4D9E-B09A-FB1A7537C096}" destId="{E24D9242-49FE-4E3A-8EE1-A1E821A9A1A7}" srcOrd="0" destOrd="0" presId="urn:microsoft.com/office/officeart/2008/layout/HorizontalMultiLevelHierarchy"/>
    <dgm:cxn modelId="{81DA158E-1125-499D-BCF3-D83093E6E57C}" srcId="{F895D759-23BA-49FD-9741-CA8EB8F95620}" destId="{C0120BF3-8469-4D9E-B09A-FB1A7537C096}" srcOrd="0" destOrd="0" parTransId="{E1FF12DB-25DD-4381-B477-60F59724BF0D}" sibTransId="{8DA8FB39-1747-4CF9-B1B6-1EEF42F7D1E7}"/>
    <dgm:cxn modelId="{F58A4990-E823-4C78-8263-003800396216}" type="presOf" srcId="{F487910F-07CA-4A8C-B17F-1DED0B2AC4A5}" destId="{5AAF7158-4BBF-49D7-9CE7-06EB4CF836EB}" srcOrd="0" destOrd="0" presId="urn:microsoft.com/office/officeart/2008/layout/HorizontalMultiLevelHierarchy"/>
    <dgm:cxn modelId="{C700BE98-E527-4108-9C7D-6E381D110357}" type="presOf" srcId="{0CF392FF-E9CD-4E3D-9E0E-222674A0693E}" destId="{A10A78D1-74A5-4917-B50A-F8B5D3905C05}" srcOrd="0" destOrd="0" presId="urn:microsoft.com/office/officeart/2008/layout/HorizontalMultiLevelHierarchy"/>
    <dgm:cxn modelId="{CC44DA99-F390-4EFE-A246-DABCCE211C4F}" type="presOf" srcId="{050D294E-0D76-4D16-A102-DC88A77590A1}" destId="{61FF7CED-9605-478F-841D-6F53D73C4919}" srcOrd="0" destOrd="0" presId="urn:microsoft.com/office/officeart/2008/layout/HorizontalMultiLevelHierarchy"/>
    <dgm:cxn modelId="{51F3239D-E7F4-455C-B92B-67C103DEC2E6}" type="presOf" srcId="{EBD514F8-70E9-496C-8AFE-BF34A4525FA1}" destId="{ADE1880B-8E55-410D-83ED-B83167B728A5}" srcOrd="0" destOrd="0" presId="urn:microsoft.com/office/officeart/2008/layout/HorizontalMultiLevelHierarchy"/>
    <dgm:cxn modelId="{B34E51A1-A091-40F6-B722-042C0A34BC2F}" type="presOf" srcId="{F895D759-23BA-49FD-9741-CA8EB8F95620}" destId="{400D9C80-6618-419B-BE23-6D1199C033B5}" srcOrd="0" destOrd="0" presId="urn:microsoft.com/office/officeart/2008/layout/HorizontalMultiLevelHierarchy"/>
    <dgm:cxn modelId="{A72D88B3-442A-47EE-9A53-F2C77D5EC4FD}" type="presOf" srcId="{0CF392FF-E9CD-4E3D-9E0E-222674A0693E}" destId="{6B5BB5C3-1C90-4860-A7FD-34A3560A739A}" srcOrd="1" destOrd="0" presId="urn:microsoft.com/office/officeart/2008/layout/HorizontalMultiLevelHierarchy"/>
    <dgm:cxn modelId="{06F973BB-C556-48DF-803B-C140A753C6BA}" type="presOf" srcId="{75F4515D-FC1E-467F-B5A7-CB777D06D4E3}" destId="{E12438C5-6E3B-4D4E-ADBA-9E4E25BF7278}" srcOrd="0" destOrd="0" presId="urn:microsoft.com/office/officeart/2008/layout/HorizontalMultiLevelHierarchy"/>
    <dgm:cxn modelId="{F102FAC2-59C9-43EC-B297-7A0D10DE7286}" type="presOf" srcId="{75F4515D-FC1E-467F-B5A7-CB777D06D4E3}" destId="{2683B968-C513-41AD-8ED7-09DBFFD8E2DA}" srcOrd="1" destOrd="0" presId="urn:microsoft.com/office/officeart/2008/layout/HorizontalMultiLevelHierarchy"/>
    <dgm:cxn modelId="{10B8FAC7-AE35-4653-A8F0-5DF0584629BF}" type="presOf" srcId="{413D3045-4128-4753-8F43-B4D4F3CF4050}" destId="{BDEF9A1C-23FB-40AE-A3E0-62F54DDA998D}" srcOrd="1" destOrd="0" presId="urn:microsoft.com/office/officeart/2008/layout/HorizontalMultiLevelHierarchy"/>
    <dgm:cxn modelId="{EE380DCD-FD2B-41C6-A4BE-35A667F013F3}" srcId="{C0120BF3-8469-4D9E-B09A-FB1A7537C096}" destId="{ECFFF50D-FD0D-4020-9458-257A00F46CA1}" srcOrd="2" destOrd="0" parTransId="{75F4515D-FC1E-467F-B5A7-CB777D06D4E3}" sibTransId="{D0AA7D4D-6952-49F2-B6D8-CC0A59CDF589}"/>
    <dgm:cxn modelId="{9FF490DA-01D7-47B5-9EF5-F6C2D6CF9E4E}" srcId="{C0120BF3-8469-4D9E-B09A-FB1A7537C096}" destId="{050D294E-0D76-4D16-A102-DC88A77590A1}" srcOrd="3" destOrd="0" parTransId="{413D3045-4128-4753-8F43-B4D4F3CF4050}" sibTransId="{06200838-F2B6-4573-9CB4-22787ED6FBA6}"/>
    <dgm:cxn modelId="{74C5C1E0-D223-403D-94D6-EA480915D785}" type="presOf" srcId="{413D3045-4128-4753-8F43-B4D4F3CF4050}" destId="{3A003815-82C9-4EBD-9873-BA7D9FB810F6}" srcOrd="0" destOrd="0" presId="urn:microsoft.com/office/officeart/2008/layout/HorizontalMultiLevelHierarchy"/>
    <dgm:cxn modelId="{C9D311E1-10DD-4CDF-8E53-B0F5AB469943}" type="presOf" srcId="{EBD514F8-70E9-496C-8AFE-BF34A4525FA1}" destId="{F991EA72-38D6-4FFE-A9CE-1C4894C72FAF}" srcOrd="1" destOrd="0" presId="urn:microsoft.com/office/officeart/2008/layout/HorizontalMultiLevelHierarchy"/>
    <dgm:cxn modelId="{D1EAEF4D-7986-4908-AB64-A951D2B03BA1}" type="presParOf" srcId="{400D9C80-6618-419B-BE23-6D1199C033B5}" destId="{95EC9DA3-535D-49DE-8CAE-E3E4B60A0F26}" srcOrd="0" destOrd="0" presId="urn:microsoft.com/office/officeart/2008/layout/HorizontalMultiLevelHierarchy"/>
    <dgm:cxn modelId="{0410086F-68B0-4D94-900B-8415B745C9E0}" type="presParOf" srcId="{95EC9DA3-535D-49DE-8CAE-E3E4B60A0F26}" destId="{E24D9242-49FE-4E3A-8EE1-A1E821A9A1A7}" srcOrd="0" destOrd="0" presId="urn:microsoft.com/office/officeart/2008/layout/HorizontalMultiLevelHierarchy"/>
    <dgm:cxn modelId="{DC3DBEFC-C626-46CB-9A93-0E4E03952EC0}" type="presParOf" srcId="{95EC9DA3-535D-49DE-8CAE-E3E4B60A0F26}" destId="{E54C8CEB-5955-4124-81FF-F52414D27E36}" srcOrd="1" destOrd="0" presId="urn:microsoft.com/office/officeart/2008/layout/HorizontalMultiLevelHierarchy"/>
    <dgm:cxn modelId="{56BA8E67-ACC5-4E86-8FB9-D132C6A70E55}" type="presParOf" srcId="{E54C8CEB-5955-4124-81FF-F52414D27E36}" destId="{ADE1880B-8E55-410D-83ED-B83167B728A5}" srcOrd="0" destOrd="0" presId="urn:microsoft.com/office/officeart/2008/layout/HorizontalMultiLevelHierarchy"/>
    <dgm:cxn modelId="{5C3B6B56-4D8A-4441-B2D7-9A52C7221CB7}" type="presParOf" srcId="{ADE1880B-8E55-410D-83ED-B83167B728A5}" destId="{F991EA72-38D6-4FFE-A9CE-1C4894C72FAF}" srcOrd="0" destOrd="0" presId="urn:microsoft.com/office/officeart/2008/layout/HorizontalMultiLevelHierarchy"/>
    <dgm:cxn modelId="{D5B277E3-14EF-4A46-AB13-D84930880ED0}" type="presParOf" srcId="{E54C8CEB-5955-4124-81FF-F52414D27E36}" destId="{E14D4AB2-9F68-4F62-B9C8-5BDC2487F2CB}" srcOrd="1" destOrd="0" presId="urn:microsoft.com/office/officeart/2008/layout/HorizontalMultiLevelHierarchy"/>
    <dgm:cxn modelId="{6656250C-B3F1-4765-9D80-D6C6147A951E}" type="presParOf" srcId="{E14D4AB2-9F68-4F62-B9C8-5BDC2487F2CB}" destId="{63DC3948-E072-4C73-A21D-961048FABC02}" srcOrd="0" destOrd="0" presId="urn:microsoft.com/office/officeart/2008/layout/HorizontalMultiLevelHierarchy"/>
    <dgm:cxn modelId="{35C5E7C8-CE01-4496-A3E3-7FE77B202C60}" type="presParOf" srcId="{E14D4AB2-9F68-4F62-B9C8-5BDC2487F2CB}" destId="{6F6C5EA1-BB17-40FD-A73B-595D57680CF5}" srcOrd="1" destOrd="0" presId="urn:microsoft.com/office/officeart/2008/layout/HorizontalMultiLevelHierarchy"/>
    <dgm:cxn modelId="{C0C76A27-DFC3-4969-BF14-E5F8C4360381}" type="presParOf" srcId="{E54C8CEB-5955-4124-81FF-F52414D27E36}" destId="{A10A78D1-74A5-4917-B50A-F8B5D3905C05}" srcOrd="2" destOrd="0" presId="urn:microsoft.com/office/officeart/2008/layout/HorizontalMultiLevelHierarchy"/>
    <dgm:cxn modelId="{E0FE926D-E056-4C56-A548-813E8E28DEC0}" type="presParOf" srcId="{A10A78D1-74A5-4917-B50A-F8B5D3905C05}" destId="{6B5BB5C3-1C90-4860-A7FD-34A3560A739A}" srcOrd="0" destOrd="0" presId="urn:microsoft.com/office/officeart/2008/layout/HorizontalMultiLevelHierarchy"/>
    <dgm:cxn modelId="{42DE702B-2210-46F5-8B62-31CE9167B63D}" type="presParOf" srcId="{E54C8CEB-5955-4124-81FF-F52414D27E36}" destId="{3A0401A6-759E-4D3B-8E24-E3213F065898}" srcOrd="3" destOrd="0" presId="urn:microsoft.com/office/officeart/2008/layout/HorizontalMultiLevelHierarchy"/>
    <dgm:cxn modelId="{2D4F806F-FC75-45D1-8DA1-A0A191D06678}" type="presParOf" srcId="{3A0401A6-759E-4D3B-8E24-E3213F065898}" destId="{5AAF7158-4BBF-49D7-9CE7-06EB4CF836EB}" srcOrd="0" destOrd="0" presId="urn:microsoft.com/office/officeart/2008/layout/HorizontalMultiLevelHierarchy"/>
    <dgm:cxn modelId="{6D87599B-B68A-4141-9EE9-CF2FBF2ABA52}" type="presParOf" srcId="{3A0401A6-759E-4D3B-8E24-E3213F065898}" destId="{94565470-DF2F-4BA9-839F-CDB0A38B27BE}" srcOrd="1" destOrd="0" presId="urn:microsoft.com/office/officeart/2008/layout/HorizontalMultiLevelHierarchy"/>
    <dgm:cxn modelId="{3C8A02D4-6A6D-4E2B-A4A0-79A8E6204BE3}" type="presParOf" srcId="{E54C8CEB-5955-4124-81FF-F52414D27E36}" destId="{E12438C5-6E3B-4D4E-ADBA-9E4E25BF7278}" srcOrd="4" destOrd="0" presId="urn:microsoft.com/office/officeart/2008/layout/HorizontalMultiLevelHierarchy"/>
    <dgm:cxn modelId="{C9CD8C9E-7334-4F13-A845-213C65E5EC22}" type="presParOf" srcId="{E12438C5-6E3B-4D4E-ADBA-9E4E25BF7278}" destId="{2683B968-C513-41AD-8ED7-09DBFFD8E2DA}" srcOrd="0" destOrd="0" presId="urn:microsoft.com/office/officeart/2008/layout/HorizontalMultiLevelHierarchy"/>
    <dgm:cxn modelId="{29940B51-082D-4A5C-88FA-30E44CD52256}" type="presParOf" srcId="{E54C8CEB-5955-4124-81FF-F52414D27E36}" destId="{877B74C2-883E-407A-BE3E-216412E2F8E4}" srcOrd="5" destOrd="0" presId="urn:microsoft.com/office/officeart/2008/layout/HorizontalMultiLevelHierarchy"/>
    <dgm:cxn modelId="{FC62E809-4778-4B89-A581-E56EDB3AA5C3}" type="presParOf" srcId="{877B74C2-883E-407A-BE3E-216412E2F8E4}" destId="{15C1EE61-9F65-4F6C-BF45-4466521290FF}" srcOrd="0" destOrd="0" presId="urn:microsoft.com/office/officeart/2008/layout/HorizontalMultiLevelHierarchy"/>
    <dgm:cxn modelId="{07020A31-E0F9-4AB9-841A-C40E9EC47343}" type="presParOf" srcId="{877B74C2-883E-407A-BE3E-216412E2F8E4}" destId="{27891B70-A30C-428C-ADB9-08C0416A5964}" srcOrd="1" destOrd="0" presId="urn:microsoft.com/office/officeart/2008/layout/HorizontalMultiLevelHierarchy"/>
    <dgm:cxn modelId="{9D1A197F-7316-438F-8E39-28C02A187A6D}" type="presParOf" srcId="{E54C8CEB-5955-4124-81FF-F52414D27E36}" destId="{3A003815-82C9-4EBD-9873-BA7D9FB810F6}" srcOrd="6" destOrd="0" presId="urn:microsoft.com/office/officeart/2008/layout/HorizontalMultiLevelHierarchy"/>
    <dgm:cxn modelId="{7E57FEEF-E7D2-4374-B246-2BCA01221141}" type="presParOf" srcId="{3A003815-82C9-4EBD-9873-BA7D9FB810F6}" destId="{BDEF9A1C-23FB-40AE-A3E0-62F54DDA998D}" srcOrd="0" destOrd="0" presId="urn:microsoft.com/office/officeart/2008/layout/HorizontalMultiLevelHierarchy"/>
    <dgm:cxn modelId="{4B0B3821-276C-46E7-9587-38498D901326}" type="presParOf" srcId="{E54C8CEB-5955-4124-81FF-F52414D27E36}" destId="{D01BF419-1701-4BBD-B70D-3ACD84F907C6}" srcOrd="7" destOrd="0" presId="urn:microsoft.com/office/officeart/2008/layout/HorizontalMultiLevelHierarchy"/>
    <dgm:cxn modelId="{AA1273A5-96AF-4A9D-BD7A-49217C542D0A}" type="presParOf" srcId="{D01BF419-1701-4BBD-B70D-3ACD84F907C6}" destId="{61FF7CED-9605-478F-841D-6F53D73C4919}" srcOrd="0" destOrd="0" presId="urn:microsoft.com/office/officeart/2008/layout/HorizontalMultiLevelHierarchy"/>
    <dgm:cxn modelId="{69FE306D-71C8-4E4D-A67E-D97CEF759EA0}" type="presParOf" srcId="{D01BF419-1701-4BBD-B70D-3ACD84F907C6}" destId="{9D685737-D3A2-4AA6-AAD7-ACDB317966E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3A12E1-0E2C-4908-9187-6E7483893FB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D922DDB-1EB0-4F67-9FB3-5E3476BC4647}">
      <dgm:prSet phldrT="[Текст]" custT="1"/>
      <dgm:spPr/>
      <dgm:t>
        <a:bodyPr/>
        <a:lstStyle/>
        <a:p>
          <a:r>
            <a:rPr lang="ru-RU" sz="3200" b="1" dirty="0"/>
            <a:t>Окружающая</a:t>
          </a:r>
          <a:r>
            <a:rPr lang="ru-RU" sz="3200" b="1" baseline="0" dirty="0"/>
            <a:t> действительность</a:t>
          </a:r>
          <a:endParaRPr lang="ru-RU" sz="3200" b="1" dirty="0"/>
        </a:p>
      </dgm:t>
    </dgm:pt>
    <dgm:pt modelId="{36CBE02B-F34C-4FF8-BF74-9B16C49EA884}" type="parTrans" cxnId="{84688EAC-031B-4037-AB8C-6688B7258C38}">
      <dgm:prSet/>
      <dgm:spPr/>
      <dgm:t>
        <a:bodyPr/>
        <a:lstStyle/>
        <a:p>
          <a:endParaRPr lang="ru-RU"/>
        </a:p>
      </dgm:t>
    </dgm:pt>
    <dgm:pt modelId="{7C41709F-7B8B-4FA3-9738-80AA9472FE6E}" type="sibTrans" cxnId="{84688EAC-031B-4037-AB8C-6688B7258C38}">
      <dgm:prSet/>
      <dgm:spPr/>
      <dgm:t>
        <a:bodyPr/>
        <a:lstStyle/>
        <a:p>
          <a:endParaRPr lang="ru-RU"/>
        </a:p>
      </dgm:t>
    </dgm:pt>
    <dgm:pt modelId="{FC29E633-4211-4F94-9E6C-6211E1788AFD}">
      <dgm:prSet phldrT="[Текст]" custT="1"/>
      <dgm:spPr/>
      <dgm:t>
        <a:bodyPr/>
        <a:lstStyle/>
        <a:p>
          <a:r>
            <a:rPr lang="ru-RU" sz="3200" b="1" dirty="0"/>
            <a:t>Экологическое</a:t>
          </a:r>
          <a:r>
            <a:rPr lang="ru-RU" sz="3200" b="1" baseline="0" dirty="0"/>
            <a:t> воспитание</a:t>
          </a:r>
          <a:endParaRPr lang="ru-RU" sz="3200" b="1" dirty="0"/>
        </a:p>
      </dgm:t>
    </dgm:pt>
    <dgm:pt modelId="{C98EAEAB-35B1-497C-8269-8DD16EFB40E0}" type="parTrans" cxnId="{9B027B93-DCB8-4472-B557-C557453C9028}">
      <dgm:prSet/>
      <dgm:spPr/>
      <dgm:t>
        <a:bodyPr/>
        <a:lstStyle/>
        <a:p>
          <a:endParaRPr lang="ru-RU"/>
        </a:p>
      </dgm:t>
    </dgm:pt>
    <dgm:pt modelId="{FEFE85ED-3EB7-4BF6-B72C-B72C9F7742BB}" type="sibTrans" cxnId="{9B027B93-DCB8-4472-B557-C557453C9028}">
      <dgm:prSet/>
      <dgm:spPr/>
      <dgm:t>
        <a:bodyPr/>
        <a:lstStyle/>
        <a:p>
          <a:endParaRPr lang="ru-RU"/>
        </a:p>
      </dgm:t>
    </dgm:pt>
    <dgm:pt modelId="{7E1EAAF0-664F-430B-974D-52E66A781E57}">
      <dgm:prSet phldrT="[Текст]" custT="1"/>
      <dgm:spPr/>
      <dgm:t>
        <a:bodyPr/>
        <a:lstStyle/>
        <a:p>
          <a:r>
            <a:rPr lang="ru-RU" sz="1800" b="0" i="0" dirty="0"/>
            <a:t>Анализирует результаты наблюдений и делает выводы о некоторых закономерностях и взаимосвязях в природе</a:t>
          </a:r>
          <a:endParaRPr lang="ru-RU" sz="6600" dirty="0"/>
        </a:p>
      </dgm:t>
    </dgm:pt>
    <dgm:pt modelId="{392AF95A-8410-47BB-AE89-C6C9DBC0FE30}" type="parTrans" cxnId="{DF58FCB4-0953-4AF9-B390-AFB9073B19AB}">
      <dgm:prSet/>
      <dgm:spPr/>
      <dgm:t>
        <a:bodyPr/>
        <a:lstStyle/>
        <a:p>
          <a:endParaRPr lang="ru-RU"/>
        </a:p>
      </dgm:t>
    </dgm:pt>
    <dgm:pt modelId="{9C33E615-6AAA-44C3-B14B-9ADC3C4E8407}" type="sibTrans" cxnId="{DF58FCB4-0953-4AF9-B390-AFB9073B19AB}">
      <dgm:prSet/>
      <dgm:spPr/>
      <dgm:t>
        <a:bodyPr/>
        <a:lstStyle/>
        <a:p>
          <a:endParaRPr lang="ru-RU"/>
        </a:p>
      </dgm:t>
    </dgm:pt>
    <dgm:pt modelId="{42BB9AE9-B947-41BF-9763-3998405E5042}">
      <dgm:prSet phldrT="[Текст]" custT="1"/>
      <dgm:spPr/>
      <dgm:t>
        <a:bodyPr/>
        <a:lstStyle/>
        <a:p>
          <a:r>
            <a:rPr lang="ru-RU" sz="1800" b="0" i="0" dirty="0"/>
            <a:t>Определяет размер, цвет, форму и другие признаки предметов; на основе этого описывает предмет</a:t>
          </a:r>
          <a:endParaRPr lang="ru-RU" sz="1800" dirty="0"/>
        </a:p>
      </dgm:t>
    </dgm:pt>
    <dgm:pt modelId="{B2DC4357-E436-430A-B7FD-67AC071CBADC}" type="parTrans" cxnId="{B7F3A1F6-9E2E-4036-8443-2DCB45516F9A}">
      <dgm:prSet/>
      <dgm:spPr/>
      <dgm:t>
        <a:bodyPr/>
        <a:lstStyle/>
        <a:p>
          <a:endParaRPr lang="ru-RU"/>
        </a:p>
      </dgm:t>
    </dgm:pt>
    <dgm:pt modelId="{22EC70A6-42D2-4218-B0E3-565AFBCE2DD3}" type="sibTrans" cxnId="{B7F3A1F6-9E2E-4036-8443-2DCB45516F9A}">
      <dgm:prSet/>
      <dgm:spPr/>
      <dgm:t>
        <a:bodyPr/>
        <a:lstStyle/>
        <a:p>
          <a:endParaRPr lang="ru-RU"/>
        </a:p>
      </dgm:t>
    </dgm:pt>
    <dgm:pt modelId="{E5CB01F3-01FB-4632-BE2A-6988135E2980}">
      <dgm:prSet phldrT="[Текст]" custT="1"/>
      <dgm:spPr/>
      <dgm:t>
        <a:bodyPr/>
        <a:lstStyle/>
        <a:p>
          <a:r>
            <a:rPr lang="ru-RU" sz="1800" b="0" i="0" dirty="0"/>
            <a:t>Классифицирует предметы, определяет материалы, из которых они сделаны</a:t>
          </a:r>
          <a:endParaRPr lang="ru-RU" sz="1800" dirty="0"/>
        </a:p>
      </dgm:t>
    </dgm:pt>
    <dgm:pt modelId="{59E4E53E-F1E2-48D0-9DC4-69B09AB89154}" type="parTrans" cxnId="{B6B918CF-0614-4B43-83D3-E3205F9EF5ED}">
      <dgm:prSet/>
      <dgm:spPr/>
      <dgm:t>
        <a:bodyPr/>
        <a:lstStyle/>
        <a:p>
          <a:endParaRPr lang="ru-RU"/>
        </a:p>
      </dgm:t>
    </dgm:pt>
    <dgm:pt modelId="{9A675CD5-A2EC-452E-B15F-A6C45C28923D}" type="sibTrans" cxnId="{B6B918CF-0614-4B43-83D3-E3205F9EF5ED}">
      <dgm:prSet/>
      <dgm:spPr/>
      <dgm:t>
        <a:bodyPr/>
        <a:lstStyle/>
        <a:p>
          <a:endParaRPr lang="ru-RU"/>
        </a:p>
      </dgm:t>
    </dgm:pt>
    <dgm:pt modelId="{7FBDFB1A-1546-41FF-8520-CD62D439AD54}">
      <dgm:prSet phldrT="[Текст]" custT="1"/>
      <dgm:spPr/>
      <dgm:t>
        <a:bodyPr/>
        <a:lstStyle/>
        <a:p>
          <a:r>
            <a:rPr lang="ru-RU" sz="1800" b="0" i="0" dirty="0"/>
            <a:t>Знает своих родственников, домашний адрес</a:t>
          </a:r>
          <a:endParaRPr lang="ru-RU" sz="1800" dirty="0"/>
        </a:p>
      </dgm:t>
    </dgm:pt>
    <dgm:pt modelId="{97891458-9A7A-4F46-9F0B-71471BA1F405}" type="parTrans" cxnId="{161AB1C3-7E57-4367-AC4B-CBA7CAEDABAB}">
      <dgm:prSet/>
      <dgm:spPr/>
      <dgm:t>
        <a:bodyPr/>
        <a:lstStyle/>
        <a:p>
          <a:endParaRPr lang="ru-RU"/>
        </a:p>
      </dgm:t>
    </dgm:pt>
    <dgm:pt modelId="{237A043D-28BB-454B-BA3C-6EA151330178}" type="sibTrans" cxnId="{161AB1C3-7E57-4367-AC4B-CBA7CAEDABAB}">
      <dgm:prSet/>
      <dgm:spPr/>
      <dgm:t>
        <a:bodyPr/>
        <a:lstStyle/>
        <a:p>
          <a:endParaRPr lang="ru-RU"/>
        </a:p>
      </dgm:t>
    </dgm:pt>
    <dgm:pt modelId="{848174EC-FA71-406C-9A4D-7EEB7E9C4A48}">
      <dgm:prSet phldrT="[Текст]" custT="1"/>
      <dgm:spPr/>
      <dgm:t>
        <a:bodyPr/>
        <a:lstStyle/>
        <a:p>
          <a:r>
            <a:rPr lang="ru-RU" sz="1800" b="0" i="0" dirty="0"/>
            <a:t>Знает некоторые правила дорожного движения</a:t>
          </a:r>
          <a:endParaRPr lang="ru-RU" sz="1800" dirty="0"/>
        </a:p>
      </dgm:t>
    </dgm:pt>
    <dgm:pt modelId="{BB8E09A7-615D-4A28-AFA3-28887757AE34}" type="parTrans" cxnId="{F3DFA47C-18D2-4931-B18B-A07ECC95DE85}">
      <dgm:prSet/>
      <dgm:spPr/>
      <dgm:t>
        <a:bodyPr/>
        <a:lstStyle/>
        <a:p>
          <a:endParaRPr lang="ru-RU"/>
        </a:p>
      </dgm:t>
    </dgm:pt>
    <dgm:pt modelId="{6FEE882F-CAD2-42C0-93FC-1BD635D91F88}" type="sibTrans" cxnId="{F3DFA47C-18D2-4931-B18B-A07ECC95DE85}">
      <dgm:prSet/>
      <dgm:spPr/>
      <dgm:t>
        <a:bodyPr/>
        <a:lstStyle/>
        <a:p>
          <a:endParaRPr lang="ru-RU"/>
        </a:p>
      </dgm:t>
    </dgm:pt>
    <dgm:pt modelId="{1C47EA6F-C4F1-4AB8-9474-891B30055CED}">
      <dgm:prSet custT="1"/>
      <dgm:spPr/>
      <dgm:t>
        <a:bodyPr/>
        <a:lstStyle/>
        <a:p>
          <a:r>
            <a:rPr lang="ru-RU" sz="1800" b="0" i="0" dirty="0"/>
            <a:t>Знает название родного города, страны, ее главного города</a:t>
          </a:r>
        </a:p>
      </dgm:t>
    </dgm:pt>
    <dgm:pt modelId="{CCD07DFC-520C-4137-AA07-4064BFD9E6D0}" type="parTrans" cxnId="{4F0BCF3C-180E-4A63-B073-42EE111C37D4}">
      <dgm:prSet/>
      <dgm:spPr/>
      <dgm:t>
        <a:bodyPr/>
        <a:lstStyle/>
        <a:p>
          <a:endParaRPr lang="ru-RU"/>
        </a:p>
      </dgm:t>
    </dgm:pt>
    <dgm:pt modelId="{4F4A4EDB-F96D-44B3-9208-B08BAD76FEB0}" type="sibTrans" cxnId="{4F0BCF3C-180E-4A63-B073-42EE111C37D4}">
      <dgm:prSet/>
      <dgm:spPr/>
      <dgm:t>
        <a:bodyPr/>
        <a:lstStyle/>
        <a:p>
          <a:endParaRPr lang="ru-RU"/>
        </a:p>
      </dgm:t>
    </dgm:pt>
    <dgm:pt modelId="{A00B57EC-96DE-46DF-88FC-E85A85E10586}">
      <dgm:prSet phldrT="[Текст]" custT="1"/>
      <dgm:spPr/>
      <dgm:t>
        <a:bodyPr/>
        <a:lstStyle/>
        <a:p>
          <a:r>
            <a:rPr lang="ru-RU" sz="1800" b="0" i="0" dirty="0"/>
            <a:t>Различает и называет виды транспорта, предметы, облегчающие труд человека в быту</a:t>
          </a:r>
          <a:endParaRPr lang="ru-RU" sz="1800" dirty="0"/>
        </a:p>
      </dgm:t>
    </dgm:pt>
    <dgm:pt modelId="{2E71778B-D619-43C6-8492-ED5E98747DB5}" type="parTrans" cxnId="{7F446941-0783-4A51-A889-FE4BA6F50802}">
      <dgm:prSet/>
      <dgm:spPr/>
      <dgm:t>
        <a:bodyPr/>
        <a:lstStyle/>
        <a:p>
          <a:endParaRPr lang="ru-RU"/>
        </a:p>
      </dgm:t>
    </dgm:pt>
    <dgm:pt modelId="{ED4607E3-2E1C-4197-9BDE-E46197FA0352}" type="sibTrans" cxnId="{7F446941-0783-4A51-A889-FE4BA6F50802}">
      <dgm:prSet/>
      <dgm:spPr/>
      <dgm:t>
        <a:bodyPr/>
        <a:lstStyle/>
        <a:p>
          <a:endParaRPr lang="ru-RU"/>
        </a:p>
      </dgm:t>
    </dgm:pt>
    <dgm:pt modelId="{43A0EE8E-81A9-4F77-ABA9-F72E19962460}">
      <dgm:prSet custT="1"/>
      <dgm:spPr/>
      <dgm:t>
        <a:bodyPr/>
        <a:lstStyle/>
        <a:p>
          <a:r>
            <a:rPr lang="ru-RU" sz="1800" b="0" i="0" dirty="0"/>
            <a:t>Знает несколько видов травянистых растений</a:t>
          </a:r>
        </a:p>
      </dgm:t>
    </dgm:pt>
    <dgm:pt modelId="{1CD356E9-6C25-41F8-BF07-BA84F7197150}" type="parTrans" cxnId="{6DEFC4FC-D61D-4876-BD9C-5F75125CDC33}">
      <dgm:prSet/>
      <dgm:spPr/>
      <dgm:t>
        <a:bodyPr/>
        <a:lstStyle/>
        <a:p>
          <a:endParaRPr lang="ru-RU"/>
        </a:p>
      </dgm:t>
    </dgm:pt>
    <dgm:pt modelId="{2CC7A31B-31FE-46A6-977D-FDF17A475B57}" type="sibTrans" cxnId="{6DEFC4FC-D61D-4876-BD9C-5F75125CDC33}">
      <dgm:prSet/>
      <dgm:spPr/>
      <dgm:t>
        <a:bodyPr/>
        <a:lstStyle/>
        <a:p>
          <a:endParaRPr lang="ru-RU"/>
        </a:p>
      </dgm:t>
    </dgm:pt>
    <dgm:pt modelId="{7C10D691-315D-4509-98B3-6D5156C98F65}">
      <dgm:prSet custT="1"/>
      <dgm:spPr/>
      <dgm:t>
        <a:bodyPr/>
        <a:lstStyle/>
        <a:p>
          <a:r>
            <a:rPr lang="ru-RU" sz="1800" b="0" i="0" dirty="0"/>
            <a:t>Знает и называет диких и домашних животных, некоторых птиц, насекомых, земноводных</a:t>
          </a:r>
        </a:p>
      </dgm:t>
    </dgm:pt>
    <dgm:pt modelId="{5FC6A1AB-C799-4FCA-A24A-5C287217156C}" type="parTrans" cxnId="{9AEC8CD3-60F9-4D27-A41E-C4963166B556}">
      <dgm:prSet/>
      <dgm:spPr/>
      <dgm:t>
        <a:bodyPr/>
        <a:lstStyle/>
        <a:p>
          <a:endParaRPr lang="ru-RU"/>
        </a:p>
      </dgm:t>
    </dgm:pt>
    <dgm:pt modelId="{C8B7A267-83F8-4642-B217-5E87ABD8272F}" type="sibTrans" cxnId="{9AEC8CD3-60F9-4D27-A41E-C4963166B556}">
      <dgm:prSet/>
      <dgm:spPr/>
      <dgm:t>
        <a:bodyPr/>
        <a:lstStyle/>
        <a:p>
          <a:endParaRPr lang="ru-RU"/>
        </a:p>
      </dgm:t>
    </dgm:pt>
    <dgm:pt modelId="{AF3EB2FD-22F5-4422-B86A-6BF5BEE25868}">
      <dgm:prSet custT="1"/>
      <dgm:spPr/>
      <dgm:t>
        <a:bodyPr/>
        <a:lstStyle/>
        <a:p>
          <a:r>
            <a:rPr lang="ru-RU" sz="1800" b="0" i="0" dirty="0"/>
            <a:t>Делает выводы о том, как человек может беречь природу</a:t>
          </a:r>
        </a:p>
      </dgm:t>
    </dgm:pt>
    <dgm:pt modelId="{40DEF66C-084C-40D0-9373-27C114B6C6A9}" type="parTrans" cxnId="{E0DB690D-DF9F-4D07-B88D-B070EE2C5A2D}">
      <dgm:prSet/>
      <dgm:spPr/>
      <dgm:t>
        <a:bodyPr/>
        <a:lstStyle/>
        <a:p>
          <a:endParaRPr lang="ru-RU"/>
        </a:p>
      </dgm:t>
    </dgm:pt>
    <dgm:pt modelId="{AE1606F5-56A0-4B0F-8460-C16129FE6063}" type="sibTrans" cxnId="{E0DB690D-DF9F-4D07-B88D-B070EE2C5A2D}">
      <dgm:prSet/>
      <dgm:spPr/>
      <dgm:t>
        <a:bodyPr/>
        <a:lstStyle/>
        <a:p>
          <a:endParaRPr lang="ru-RU"/>
        </a:p>
      </dgm:t>
    </dgm:pt>
    <dgm:pt modelId="{192B47BA-7E29-4766-A790-694925AA0DA8}">
      <dgm:prSet custT="1"/>
      <dgm:spPr/>
      <dgm:t>
        <a:bodyPr/>
        <a:lstStyle/>
        <a:p>
          <a:r>
            <a:rPr lang="ru-RU" sz="1800" b="0" i="0" dirty="0"/>
            <a:t>Имеет представления о переходе веществ из твердого состояния в жидкое и наоборот</a:t>
          </a:r>
        </a:p>
      </dgm:t>
    </dgm:pt>
    <dgm:pt modelId="{CF34AA21-6914-4BF7-89F9-59E95DB9EFD9}" type="parTrans" cxnId="{5A5313B6-4C66-412C-88DD-64A2958A7F94}">
      <dgm:prSet/>
      <dgm:spPr/>
      <dgm:t>
        <a:bodyPr/>
        <a:lstStyle/>
        <a:p>
          <a:endParaRPr lang="ru-RU"/>
        </a:p>
      </dgm:t>
    </dgm:pt>
    <dgm:pt modelId="{026DD3BD-82FE-476E-B545-C7BAC0DB0EA1}" type="sibTrans" cxnId="{5A5313B6-4C66-412C-88DD-64A2958A7F94}">
      <dgm:prSet/>
      <dgm:spPr/>
      <dgm:t>
        <a:bodyPr/>
        <a:lstStyle/>
        <a:p>
          <a:endParaRPr lang="ru-RU"/>
        </a:p>
      </dgm:t>
    </dgm:pt>
    <dgm:pt modelId="{D1A30C88-7704-4C28-906C-91BD2FBD5809}">
      <dgm:prSet phldrT="[Текст]" custT="1"/>
      <dgm:spPr/>
      <dgm:t>
        <a:bodyPr/>
        <a:lstStyle/>
        <a:p>
          <a:endParaRPr lang="ru-RU" sz="700" dirty="0"/>
        </a:p>
      </dgm:t>
    </dgm:pt>
    <dgm:pt modelId="{863AC1E7-FAD3-47D3-BD9D-2410BB7616ED}" type="parTrans" cxnId="{0961E7EF-BBBF-4FF9-A3CC-DB9F89BB425A}">
      <dgm:prSet/>
      <dgm:spPr/>
      <dgm:t>
        <a:bodyPr/>
        <a:lstStyle/>
        <a:p>
          <a:endParaRPr lang="ru-RU"/>
        </a:p>
      </dgm:t>
    </dgm:pt>
    <dgm:pt modelId="{E1228F42-5599-4A91-A5B2-78CDA4CF898E}" type="sibTrans" cxnId="{0961E7EF-BBBF-4FF9-A3CC-DB9F89BB425A}">
      <dgm:prSet/>
      <dgm:spPr/>
      <dgm:t>
        <a:bodyPr/>
        <a:lstStyle/>
        <a:p>
          <a:endParaRPr lang="ru-RU"/>
        </a:p>
      </dgm:t>
    </dgm:pt>
    <dgm:pt modelId="{98B307B6-24A8-4900-AE2D-ECBD2DE53D9B}">
      <dgm:prSet custT="1"/>
      <dgm:spPr/>
      <dgm:t>
        <a:bodyPr/>
        <a:lstStyle/>
        <a:p>
          <a:endParaRPr lang="ru-RU" sz="700" b="0" i="0" dirty="0"/>
        </a:p>
      </dgm:t>
    </dgm:pt>
    <dgm:pt modelId="{01DBCAA5-65C5-45ED-9334-7783B1591FDE}" type="parTrans" cxnId="{A115E761-6EC8-44E0-BF2B-27EC88F9CC8D}">
      <dgm:prSet/>
      <dgm:spPr/>
      <dgm:t>
        <a:bodyPr/>
        <a:lstStyle/>
        <a:p>
          <a:endParaRPr lang="ru-RU"/>
        </a:p>
      </dgm:t>
    </dgm:pt>
    <dgm:pt modelId="{8388CAB4-0E56-4E11-8E70-2F64B0E90041}" type="sibTrans" cxnId="{A115E761-6EC8-44E0-BF2B-27EC88F9CC8D}">
      <dgm:prSet/>
      <dgm:spPr/>
      <dgm:t>
        <a:bodyPr/>
        <a:lstStyle/>
        <a:p>
          <a:endParaRPr lang="ru-RU"/>
        </a:p>
      </dgm:t>
    </dgm:pt>
    <dgm:pt modelId="{EB88BC36-1968-4CD6-8AE8-99A738DA848F}">
      <dgm:prSet custT="1"/>
      <dgm:spPr/>
      <dgm:t>
        <a:bodyPr/>
        <a:lstStyle/>
        <a:p>
          <a:endParaRPr lang="ru-RU" sz="700" b="0" i="0" dirty="0"/>
        </a:p>
      </dgm:t>
    </dgm:pt>
    <dgm:pt modelId="{0ED99D53-1769-45C6-BFF3-38B188C0B02F}" type="parTrans" cxnId="{B1CEEC03-9D38-442E-981A-4D7AF8464957}">
      <dgm:prSet/>
      <dgm:spPr/>
      <dgm:t>
        <a:bodyPr/>
        <a:lstStyle/>
        <a:p>
          <a:endParaRPr lang="ru-RU"/>
        </a:p>
      </dgm:t>
    </dgm:pt>
    <dgm:pt modelId="{8E51F733-1D84-4FE8-A373-2F994506E5EA}" type="sibTrans" cxnId="{B1CEEC03-9D38-442E-981A-4D7AF8464957}">
      <dgm:prSet/>
      <dgm:spPr/>
      <dgm:t>
        <a:bodyPr/>
        <a:lstStyle/>
        <a:p>
          <a:endParaRPr lang="ru-RU"/>
        </a:p>
      </dgm:t>
    </dgm:pt>
    <dgm:pt modelId="{B02319E2-45CE-4F94-8FE3-E8DD61DB2524}">
      <dgm:prSet custT="1"/>
      <dgm:spPr/>
      <dgm:t>
        <a:bodyPr/>
        <a:lstStyle/>
        <a:p>
          <a:endParaRPr lang="ru-RU" sz="700" b="0" i="0" dirty="0"/>
        </a:p>
      </dgm:t>
    </dgm:pt>
    <dgm:pt modelId="{F90E6633-F741-47FA-A080-5AD7E96AC5B4}" type="parTrans" cxnId="{28721990-D92F-4AB0-A679-D9861670BB46}">
      <dgm:prSet/>
      <dgm:spPr/>
      <dgm:t>
        <a:bodyPr/>
        <a:lstStyle/>
        <a:p>
          <a:endParaRPr lang="ru-RU"/>
        </a:p>
      </dgm:t>
    </dgm:pt>
    <dgm:pt modelId="{9F88391C-66D3-4800-A4CF-6DDE83926EFD}" type="sibTrans" cxnId="{28721990-D92F-4AB0-A679-D9861670BB46}">
      <dgm:prSet/>
      <dgm:spPr/>
      <dgm:t>
        <a:bodyPr/>
        <a:lstStyle/>
        <a:p>
          <a:endParaRPr lang="ru-RU"/>
        </a:p>
      </dgm:t>
    </dgm:pt>
    <dgm:pt modelId="{9BDAF43D-7E91-451A-9F43-08AC241F1202}">
      <dgm:prSet phldrT="[Текст]" custT="1"/>
      <dgm:spPr/>
      <dgm:t>
        <a:bodyPr/>
        <a:lstStyle/>
        <a:p>
          <a:endParaRPr lang="ru-RU" sz="100" dirty="0"/>
        </a:p>
      </dgm:t>
    </dgm:pt>
    <dgm:pt modelId="{AD8042C7-85AC-4483-B7CA-BAA7606E1BDA}" type="parTrans" cxnId="{B0A0F897-0B5D-4BBA-8E4C-54DF72CCD1FE}">
      <dgm:prSet/>
      <dgm:spPr/>
      <dgm:t>
        <a:bodyPr/>
        <a:lstStyle/>
        <a:p>
          <a:endParaRPr lang="ru-RU"/>
        </a:p>
      </dgm:t>
    </dgm:pt>
    <dgm:pt modelId="{018D53C1-A3CF-49B5-8955-BB1393C06328}" type="sibTrans" cxnId="{B0A0F897-0B5D-4BBA-8E4C-54DF72CCD1FE}">
      <dgm:prSet/>
      <dgm:spPr/>
      <dgm:t>
        <a:bodyPr/>
        <a:lstStyle/>
        <a:p>
          <a:endParaRPr lang="ru-RU"/>
        </a:p>
      </dgm:t>
    </dgm:pt>
    <dgm:pt modelId="{8F57C0A2-8228-46B4-BDE7-09E5AAF1EB31}">
      <dgm:prSet phldrT="[Текст]" custT="1"/>
      <dgm:spPr/>
      <dgm:t>
        <a:bodyPr/>
        <a:lstStyle/>
        <a:p>
          <a:endParaRPr lang="ru-RU" sz="100" dirty="0"/>
        </a:p>
      </dgm:t>
    </dgm:pt>
    <dgm:pt modelId="{3F7A5BCE-5673-42CC-BE9C-D180C913F637}" type="parTrans" cxnId="{F5087683-813B-480C-B5CF-33B46E521942}">
      <dgm:prSet/>
      <dgm:spPr/>
      <dgm:t>
        <a:bodyPr/>
        <a:lstStyle/>
        <a:p>
          <a:endParaRPr lang="ru-RU"/>
        </a:p>
      </dgm:t>
    </dgm:pt>
    <dgm:pt modelId="{FD043C05-D839-4980-9350-BE6BFE3FD551}" type="sibTrans" cxnId="{F5087683-813B-480C-B5CF-33B46E521942}">
      <dgm:prSet/>
      <dgm:spPr/>
      <dgm:t>
        <a:bodyPr/>
        <a:lstStyle/>
        <a:p>
          <a:endParaRPr lang="ru-RU"/>
        </a:p>
      </dgm:t>
    </dgm:pt>
    <dgm:pt modelId="{B65BCA6B-4F8C-412A-93D3-666B8CEA22CC}">
      <dgm:prSet phldrT="[Текст]" custT="1"/>
      <dgm:spPr/>
      <dgm:t>
        <a:bodyPr/>
        <a:lstStyle/>
        <a:p>
          <a:endParaRPr lang="ru-RU" sz="100" dirty="0"/>
        </a:p>
      </dgm:t>
    </dgm:pt>
    <dgm:pt modelId="{E858E14E-0749-4D67-B6F1-8D18120430AA}" type="parTrans" cxnId="{5E9096E2-230B-4BF4-86B4-1BE5F475F109}">
      <dgm:prSet/>
      <dgm:spPr/>
      <dgm:t>
        <a:bodyPr/>
        <a:lstStyle/>
        <a:p>
          <a:endParaRPr lang="ru-RU"/>
        </a:p>
      </dgm:t>
    </dgm:pt>
    <dgm:pt modelId="{B0DB4BBF-36E5-4EC9-A439-12AA5DD13F50}" type="sibTrans" cxnId="{5E9096E2-230B-4BF4-86B4-1BE5F475F109}">
      <dgm:prSet/>
      <dgm:spPr/>
      <dgm:t>
        <a:bodyPr/>
        <a:lstStyle/>
        <a:p>
          <a:endParaRPr lang="ru-RU"/>
        </a:p>
      </dgm:t>
    </dgm:pt>
    <dgm:pt modelId="{980D5A7C-C3F3-4F7F-81A0-F76751668738}">
      <dgm:prSet phldrT="[Текст]" custT="1"/>
      <dgm:spPr/>
      <dgm:t>
        <a:bodyPr/>
        <a:lstStyle/>
        <a:p>
          <a:r>
            <a:rPr lang="ru-RU" sz="1800" b="1" dirty="0"/>
            <a:t>Ребенок:</a:t>
          </a:r>
        </a:p>
      </dgm:t>
    </dgm:pt>
    <dgm:pt modelId="{2244C7D8-39D5-4122-A6B3-E8ACCE329465}" type="parTrans" cxnId="{5905C5E3-6B45-44FD-B760-50CBC3C9029B}">
      <dgm:prSet/>
      <dgm:spPr/>
      <dgm:t>
        <a:bodyPr/>
        <a:lstStyle/>
        <a:p>
          <a:endParaRPr lang="ru-RU"/>
        </a:p>
      </dgm:t>
    </dgm:pt>
    <dgm:pt modelId="{FD6B7BAF-6CFB-4D92-9B20-0F47EAF93863}" type="sibTrans" cxnId="{5905C5E3-6B45-44FD-B760-50CBC3C9029B}">
      <dgm:prSet/>
      <dgm:spPr/>
      <dgm:t>
        <a:bodyPr/>
        <a:lstStyle/>
        <a:p>
          <a:endParaRPr lang="ru-RU"/>
        </a:p>
      </dgm:t>
    </dgm:pt>
    <dgm:pt modelId="{5FEE652E-5BB2-4A26-8BC0-279A4F42D8C7}">
      <dgm:prSet phldrT="[Текст]" custT="1"/>
      <dgm:spPr/>
      <dgm:t>
        <a:bodyPr/>
        <a:lstStyle/>
        <a:p>
          <a:endParaRPr lang="ru-RU" sz="100" dirty="0"/>
        </a:p>
      </dgm:t>
    </dgm:pt>
    <dgm:pt modelId="{E456B326-5C00-45D6-851F-F4E6217289E1}" type="parTrans" cxnId="{D26B6E48-73CC-474E-B2E3-2882D32FD46E}">
      <dgm:prSet/>
      <dgm:spPr/>
      <dgm:t>
        <a:bodyPr/>
        <a:lstStyle/>
        <a:p>
          <a:endParaRPr lang="ru-RU"/>
        </a:p>
      </dgm:t>
    </dgm:pt>
    <dgm:pt modelId="{5AA7F3D7-CF8F-4224-9409-6A63600887B8}" type="sibTrans" cxnId="{D26B6E48-73CC-474E-B2E3-2882D32FD46E}">
      <dgm:prSet/>
      <dgm:spPr/>
      <dgm:t>
        <a:bodyPr/>
        <a:lstStyle/>
        <a:p>
          <a:endParaRPr lang="ru-RU"/>
        </a:p>
      </dgm:t>
    </dgm:pt>
    <dgm:pt modelId="{0B8C46DF-7E7E-42E6-B968-31BF6F5BC162}">
      <dgm:prSet phldrT="[Текст]" custT="1"/>
      <dgm:spPr/>
      <dgm:t>
        <a:bodyPr/>
        <a:lstStyle/>
        <a:p>
          <a:r>
            <a:rPr lang="ru-RU" sz="1800" b="1" dirty="0"/>
            <a:t>Ребенок:</a:t>
          </a:r>
        </a:p>
      </dgm:t>
    </dgm:pt>
    <dgm:pt modelId="{3C663960-8955-4279-8C03-84A7FAE81D14}" type="parTrans" cxnId="{833A19C3-F9BC-43EA-BC8F-FCC84930EE5A}">
      <dgm:prSet/>
      <dgm:spPr/>
      <dgm:t>
        <a:bodyPr/>
        <a:lstStyle/>
        <a:p>
          <a:endParaRPr lang="ru-RU"/>
        </a:p>
      </dgm:t>
    </dgm:pt>
    <dgm:pt modelId="{DD773FDF-BF0A-4C98-AFAB-FBE25DD2799A}" type="sibTrans" cxnId="{833A19C3-F9BC-43EA-BC8F-FCC84930EE5A}">
      <dgm:prSet/>
      <dgm:spPr/>
      <dgm:t>
        <a:bodyPr/>
        <a:lstStyle/>
        <a:p>
          <a:endParaRPr lang="ru-RU"/>
        </a:p>
      </dgm:t>
    </dgm:pt>
    <dgm:pt modelId="{5BC9D5B4-6A85-4DE1-B8C0-02FA6DE62E69}">
      <dgm:prSet phldrT="[Текст]" custT="1"/>
      <dgm:spPr/>
      <dgm:t>
        <a:bodyPr/>
        <a:lstStyle/>
        <a:p>
          <a:endParaRPr lang="ru-RU" sz="200" b="1" dirty="0"/>
        </a:p>
      </dgm:t>
    </dgm:pt>
    <dgm:pt modelId="{C47D32C3-37D6-471D-940D-0AD7F2F571A7}" type="parTrans" cxnId="{3FA3360F-4A63-4FC3-AE7D-F8952BCEF995}">
      <dgm:prSet/>
      <dgm:spPr/>
      <dgm:t>
        <a:bodyPr/>
        <a:lstStyle/>
        <a:p>
          <a:endParaRPr lang="ru-RU"/>
        </a:p>
      </dgm:t>
    </dgm:pt>
    <dgm:pt modelId="{A28B7CB6-971D-49E1-BB3F-D124F6C577E9}" type="sibTrans" cxnId="{3FA3360F-4A63-4FC3-AE7D-F8952BCEF995}">
      <dgm:prSet/>
      <dgm:spPr/>
      <dgm:t>
        <a:bodyPr/>
        <a:lstStyle/>
        <a:p>
          <a:endParaRPr lang="ru-RU"/>
        </a:p>
      </dgm:t>
    </dgm:pt>
    <dgm:pt modelId="{A851535C-DC03-4F41-8114-09B2891F2353}" type="pres">
      <dgm:prSet presAssocID="{F93A12E1-0E2C-4908-9187-6E7483893FBB}" presName="Name0" presStyleCnt="0">
        <dgm:presLayoutVars>
          <dgm:dir/>
          <dgm:animLvl val="lvl"/>
          <dgm:resizeHandles val="exact"/>
        </dgm:presLayoutVars>
      </dgm:prSet>
      <dgm:spPr/>
    </dgm:pt>
    <dgm:pt modelId="{522B01EF-4EC7-4FBC-91C2-06AD46720A06}" type="pres">
      <dgm:prSet presAssocID="{ED922DDB-1EB0-4F67-9FB3-5E3476BC4647}" presName="composite" presStyleCnt="0"/>
      <dgm:spPr/>
    </dgm:pt>
    <dgm:pt modelId="{2004E611-0101-47B5-B8BF-8E68AC689A65}" type="pres">
      <dgm:prSet presAssocID="{ED922DDB-1EB0-4F67-9FB3-5E3476BC4647}" presName="parTx" presStyleLbl="alignNode1" presStyleIdx="0" presStyleCnt="2" custScaleY="100000">
        <dgm:presLayoutVars>
          <dgm:chMax val="0"/>
          <dgm:chPref val="0"/>
          <dgm:bulletEnabled val="1"/>
        </dgm:presLayoutVars>
      </dgm:prSet>
      <dgm:spPr/>
    </dgm:pt>
    <dgm:pt modelId="{740709E4-BF79-4C04-9E9B-F9DC91FA4750}" type="pres">
      <dgm:prSet presAssocID="{ED922DDB-1EB0-4F67-9FB3-5E3476BC4647}" presName="desTx" presStyleLbl="alignAccFollowNode1" presStyleIdx="0" presStyleCnt="2">
        <dgm:presLayoutVars>
          <dgm:bulletEnabled val="1"/>
        </dgm:presLayoutVars>
      </dgm:prSet>
      <dgm:spPr/>
    </dgm:pt>
    <dgm:pt modelId="{4FE7E8FC-BE7B-431D-A1BE-2080BF84A36D}" type="pres">
      <dgm:prSet presAssocID="{7C41709F-7B8B-4FA3-9738-80AA9472FE6E}" presName="space" presStyleCnt="0"/>
      <dgm:spPr/>
    </dgm:pt>
    <dgm:pt modelId="{71089797-B042-47C5-94A9-DF19E90251FE}" type="pres">
      <dgm:prSet presAssocID="{FC29E633-4211-4F94-9E6C-6211E1788AFD}" presName="composite" presStyleCnt="0"/>
      <dgm:spPr/>
    </dgm:pt>
    <dgm:pt modelId="{6F426B4A-3AB6-4803-A090-17A8F271030E}" type="pres">
      <dgm:prSet presAssocID="{FC29E633-4211-4F94-9E6C-6211E1788AFD}" presName="parTx" presStyleLbl="alignNode1" presStyleIdx="1" presStyleCnt="2" custScaleY="100000">
        <dgm:presLayoutVars>
          <dgm:chMax val="0"/>
          <dgm:chPref val="0"/>
          <dgm:bulletEnabled val="1"/>
        </dgm:presLayoutVars>
      </dgm:prSet>
      <dgm:spPr/>
    </dgm:pt>
    <dgm:pt modelId="{8B24D24C-A159-4AD0-AA24-5FA1EE2EF94B}" type="pres">
      <dgm:prSet presAssocID="{FC29E633-4211-4F94-9E6C-6211E1788AFD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1F255D01-A629-4032-B9D7-7FDCBAE2583C}" type="presOf" srcId="{42BB9AE9-B947-41BF-9763-3998405E5042}" destId="{740709E4-BF79-4C04-9E9B-F9DC91FA4750}" srcOrd="0" destOrd="3" presId="urn:microsoft.com/office/officeart/2005/8/layout/hList1"/>
    <dgm:cxn modelId="{DACA6E03-9A50-4B64-88E2-B01EA24F7CA6}" type="presOf" srcId="{848174EC-FA71-406C-9A4D-7EEB7E9C4A48}" destId="{740709E4-BF79-4C04-9E9B-F9DC91FA4750}" srcOrd="0" destOrd="8" presId="urn:microsoft.com/office/officeart/2005/8/layout/hList1"/>
    <dgm:cxn modelId="{B1CEEC03-9D38-442E-981A-4D7AF8464957}" srcId="{FC29E633-4211-4F94-9E6C-6211E1788AFD}" destId="{EB88BC36-1968-4CD6-8AE8-99A738DA848F}" srcOrd="8" destOrd="0" parTransId="{0ED99D53-1769-45C6-BFF3-38B188C0B02F}" sibTransId="{8E51F733-1D84-4FE8-A373-2F994506E5EA}"/>
    <dgm:cxn modelId="{E0DB690D-DF9F-4D07-B88D-B070EE2C5A2D}" srcId="{FC29E633-4211-4F94-9E6C-6211E1788AFD}" destId="{AF3EB2FD-22F5-4422-B86A-6BF5BEE25868}" srcOrd="11" destOrd="0" parTransId="{40DEF66C-084C-40D0-9373-27C114B6C6A9}" sibTransId="{AE1606F5-56A0-4B0F-8460-C16129FE6063}"/>
    <dgm:cxn modelId="{3FA3360F-4A63-4FC3-AE7D-F8952BCEF995}" srcId="{FC29E633-4211-4F94-9E6C-6211E1788AFD}" destId="{5BC9D5B4-6A85-4DE1-B8C0-02FA6DE62E69}" srcOrd="2" destOrd="0" parTransId="{C47D32C3-37D6-471D-940D-0AD7F2F571A7}" sibTransId="{A28B7CB6-971D-49E1-BB3F-D124F6C577E9}"/>
    <dgm:cxn modelId="{4EF24417-95CE-40C8-B95B-094E92A2AF20}" type="presOf" srcId="{8F57C0A2-8228-46B4-BDE7-09E5AAF1EB31}" destId="{740709E4-BF79-4C04-9E9B-F9DC91FA4750}" srcOrd="0" destOrd="4" presId="urn:microsoft.com/office/officeart/2005/8/layout/hList1"/>
    <dgm:cxn modelId="{8C800019-0A71-4B65-8661-63BFA4707470}" type="presOf" srcId="{98B307B6-24A8-4900-AE2D-ECBD2DE53D9B}" destId="{8B24D24C-A159-4AD0-AA24-5FA1EE2EF94B}" srcOrd="0" destOrd="6" presId="urn:microsoft.com/office/officeart/2005/8/layout/hList1"/>
    <dgm:cxn modelId="{FA0AC01A-FAF4-41FE-A2F2-B2B9CCBAE976}" type="presOf" srcId="{EB88BC36-1968-4CD6-8AE8-99A738DA848F}" destId="{8B24D24C-A159-4AD0-AA24-5FA1EE2EF94B}" srcOrd="0" destOrd="8" presId="urn:microsoft.com/office/officeart/2005/8/layout/hList1"/>
    <dgm:cxn modelId="{8243F61C-421C-4B63-979D-08BB2F41E536}" type="presOf" srcId="{1C47EA6F-C4F1-4AB8-9474-891B30055CED}" destId="{740709E4-BF79-4C04-9E9B-F9DC91FA4750}" srcOrd="0" destOrd="9" presId="urn:microsoft.com/office/officeart/2005/8/layout/hList1"/>
    <dgm:cxn modelId="{08EBAB23-D868-40C4-803D-7612727B96B5}" type="presOf" srcId="{B65BCA6B-4F8C-412A-93D3-666B8CEA22CC}" destId="{740709E4-BF79-4C04-9E9B-F9DC91FA4750}" srcOrd="0" destOrd="6" presId="urn:microsoft.com/office/officeart/2005/8/layout/hList1"/>
    <dgm:cxn modelId="{E3445B2C-6329-4FD4-8AEB-59552B7CDCF8}" type="presOf" srcId="{7C10D691-315D-4509-98B3-6D5156C98F65}" destId="{8B24D24C-A159-4AD0-AA24-5FA1EE2EF94B}" srcOrd="0" destOrd="9" presId="urn:microsoft.com/office/officeart/2005/8/layout/hList1"/>
    <dgm:cxn modelId="{BC279E31-74DF-4F24-99A2-4907FBAA8A94}" type="presOf" srcId="{FC29E633-4211-4F94-9E6C-6211E1788AFD}" destId="{6F426B4A-3AB6-4803-A090-17A8F271030E}" srcOrd="0" destOrd="0" presId="urn:microsoft.com/office/officeart/2005/8/layout/hList1"/>
    <dgm:cxn modelId="{4F0BCF3C-180E-4A63-B073-42EE111C37D4}" srcId="{ED922DDB-1EB0-4F67-9FB3-5E3476BC4647}" destId="{1C47EA6F-C4F1-4AB8-9474-891B30055CED}" srcOrd="9" destOrd="0" parTransId="{CCD07DFC-520C-4137-AA07-4064BFD9E6D0}" sibTransId="{4F4A4EDB-F96D-44B3-9208-B08BAD76FEB0}"/>
    <dgm:cxn modelId="{7F446941-0783-4A51-A889-FE4BA6F50802}" srcId="{ED922DDB-1EB0-4F67-9FB3-5E3476BC4647}" destId="{A00B57EC-96DE-46DF-88FC-E85A85E10586}" srcOrd="1" destOrd="0" parTransId="{2E71778B-D619-43C6-8492-ED5E98747DB5}" sibTransId="{ED4607E3-2E1C-4197-9BDE-E46197FA0352}"/>
    <dgm:cxn modelId="{A115E761-6EC8-44E0-BF2B-27EC88F9CC8D}" srcId="{FC29E633-4211-4F94-9E6C-6211E1788AFD}" destId="{98B307B6-24A8-4900-AE2D-ECBD2DE53D9B}" srcOrd="6" destOrd="0" parTransId="{01DBCAA5-65C5-45ED-9334-7783B1591FDE}" sibTransId="{8388CAB4-0E56-4E11-8E70-2F64B0E90041}"/>
    <dgm:cxn modelId="{B34B9763-BA7F-4A50-923E-9737E44AB3F4}" type="presOf" srcId="{7FBDFB1A-1546-41FF-8520-CD62D439AD54}" destId="{740709E4-BF79-4C04-9E9B-F9DC91FA4750}" srcOrd="0" destOrd="7" presId="urn:microsoft.com/office/officeart/2005/8/layout/hList1"/>
    <dgm:cxn modelId="{E311CA64-4585-4119-A5D3-7C70AF778FF3}" type="presOf" srcId="{192B47BA-7E29-4766-A790-694925AA0DA8}" destId="{8B24D24C-A159-4AD0-AA24-5FA1EE2EF94B}" srcOrd="0" destOrd="7" presId="urn:microsoft.com/office/officeart/2005/8/layout/hList1"/>
    <dgm:cxn modelId="{A1903547-6BC3-42FD-AF9C-C483D047A849}" type="presOf" srcId="{E5CB01F3-01FB-4632-BE2A-6988135E2980}" destId="{740709E4-BF79-4C04-9E9B-F9DC91FA4750}" srcOrd="0" destOrd="5" presId="urn:microsoft.com/office/officeart/2005/8/layout/hList1"/>
    <dgm:cxn modelId="{D26B6E48-73CC-474E-B2E3-2882D32FD46E}" srcId="{FC29E633-4211-4F94-9E6C-6211E1788AFD}" destId="{5FEE652E-5BB2-4A26-8BC0-279A4F42D8C7}" srcOrd="0" destOrd="0" parTransId="{E456B326-5C00-45D6-851F-F4E6217289E1}" sibTransId="{5AA7F3D7-CF8F-4224-9409-6A63600887B8}"/>
    <dgm:cxn modelId="{EAF2314A-06C6-4AED-A8B7-EB97D4D74EEB}" type="presOf" srcId="{7E1EAAF0-664F-430B-974D-52E66A781E57}" destId="{8B24D24C-A159-4AD0-AA24-5FA1EE2EF94B}" srcOrd="0" destOrd="3" presId="urn:microsoft.com/office/officeart/2005/8/layout/hList1"/>
    <dgm:cxn modelId="{2F4F7450-7CD8-4691-BAA9-96A5B57801A0}" type="presOf" srcId="{B02319E2-45CE-4F94-8FE3-E8DD61DB2524}" destId="{8B24D24C-A159-4AD0-AA24-5FA1EE2EF94B}" srcOrd="0" destOrd="10" presId="urn:microsoft.com/office/officeart/2005/8/layout/hList1"/>
    <dgm:cxn modelId="{DF6D4B58-A5DD-4435-B757-2FC9C2EC931A}" type="presOf" srcId="{5FEE652E-5BB2-4A26-8BC0-279A4F42D8C7}" destId="{8B24D24C-A159-4AD0-AA24-5FA1EE2EF94B}" srcOrd="0" destOrd="0" presId="urn:microsoft.com/office/officeart/2005/8/layout/hList1"/>
    <dgm:cxn modelId="{F3DFA47C-18D2-4931-B18B-A07ECC95DE85}" srcId="{ED922DDB-1EB0-4F67-9FB3-5E3476BC4647}" destId="{848174EC-FA71-406C-9A4D-7EEB7E9C4A48}" srcOrd="8" destOrd="0" parTransId="{BB8E09A7-615D-4A28-AFA3-28887757AE34}" sibTransId="{6FEE882F-CAD2-42C0-93FC-1BD635D91F88}"/>
    <dgm:cxn modelId="{F5087683-813B-480C-B5CF-33B46E521942}" srcId="{ED922DDB-1EB0-4F67-9FB3-5E3476BC4647}" destId="{8F57C0A2-8228-46B4-BDE7-09E5AAF1EB31}" srcOrd="4" destOrd="0" parTransId="{3F7A5BCE-5673-42CC-BE9C-D180C913F637}" sibTransId="{FD043C05-D839-4980-9350-BE6BFE3FD551}"/>
    <dgm:cxn modelId="{28721990-D92F-4AB0-A679-D9861670BB46}" srcId="{FC29E633-4211-4F94-9E6C-6211E1788AFD}" destId="{B02319E2-45CE-4F94-8FE3-E8DD61DB2524}" srcOrd="10" destOrd="0" parTransId="{F90E6633-F741-47FA-A080-5AD7E96AC5B4}" sibTransId="{9F88391C-66D3-4800-A4CF-6DDE83926EFD}"/>
    <dgm:cxn modelId="{80449F92-3E6A-4708-BB11-FD19B213F05A}" type="presOf" srcId="{43A0EE8E-81A9-4F77-ABA9-F72E19962460}" destId="{8B24D24C-A159-4AD0-AA24-5FA1EE2EF94B}" srcOrd="0" destOrd="5" presId="urn:microsoft.com/office/officeart/2005/8/layout/hList1"/>
    <dgm:cxn modelId="{9B027B93-DCB8-4472-B557-C557453C9028}" srcId="{F93A12E1-0E2C-4908-9187-6E7483893FBB}" destId="{FC29E633-4211-4F94-9E6C-6211E1788AFD}" srcOrd="1" destOrd="0" parTransId="{C98EAEAB-35B1-497C-8269-8DD16EFB40E0}" sibTransId="{FEFE85ED-3EB7-4BF6-B72C-B72C9F7742BB}"/>
    <dgm:cxn modelId="{B0A0F897-0B5D-4BBA-8E4C-54DF72CCD1FE}" srcId="{ED922DDB-1EB0-4F67-9FB3-5E3476BC4647}" destId="{9BDAF43D-7E91-451A-9F43-08AC241F1202}" srcOrd="2" destOrd="0" parTransId="{AD8042C7-85AC-4483-B7CA-BAA7606E1BDA}" sibTransId="{018D53C1-A3CF-49B5-8955-BB1393C06328}"/>
    <dgm:cxn modelId="{84688EAC-031B-4037-AB8C-6688B7258C38}" srcId="{F93A12E1-0E2C-4908-9187-6E7483893FBB}" destId="{ED922DDB-1EB0-4F67-9FB3-5E3476BC4647}" srcOrd="0" destOrd="0" parTransId="{36CBE02B-F34C-4FF8-BF74-9B16C49EA884}" sibTransId="{7C41709F-7B8B-4FA3-9738-80AA9472FE6E}"/>
    <dgm:cxn modelId="{631678B0-5840-4907-A53E-8D8A781D50BD}" type="presOf" srcId="{AF3EB2FD-22F5-4422-B86A-6BF5BEE25868}" destId="{8B24D24C-A159-4AD0-AA24-5FA1EE2EF94B}" srcOrd="0" destOrd="11" presId="urn:microsoft.com/office/officeart/2005/8/layout/hList1"/>
    <dgm:cxn modelId="{609F98B1-5C7C-4767-9586-CF274C8E5FC2}" type="presOf" srcId="{D1A30C88-7704-4C28-906C-91BD2FBD5809}" destId="{8B24D24C-A159-4AD0-AA24-5FA1EE2EF94B}" srcOrd="0" destOrd="4" presId="urn:microsoft.com/office/officeart/2005/8/layout/hList1"/>
    <dgm:cxn modelId="{DF58FCB4-0953-4AF9-B390-AFB9073B19AB}" srcId="{FC29E633-4211-4F94-9E6C-6211E1788AFD}" destId="{7E1EAAF0-664F-430B-974D-52E66A781E57}" srcOrd="3" destOrd="0" parTransId="{392AF95A-8410-47BB-AE89-C6C9DBC0FE30}" sibTransId="{9C33E615-6AAA-44C3-B14B-9ADC3C4E8407}"/>
    <dgm:cxn modelId="{5A5313B6-4C66-412C-88DD-64A2958A7F94}" srcId="{FC29E633-4211-4F94-9E6C-6211E1788AFD}" destId="{192B47BA-7E29-4766-A790-694925AA0DA8}" srcOrd="7" destOrd="0" parTransId="{CF34AA21-6914-4BF7-89F9-59E95DB9EFD9}" sibTransId="{026DD3BD-82FE-476E-B545-C7BAC0DB0EA1}"/>
    <dgm:cxn modelId="{0BE86AB7-E5FD-4BC5-A9BE-4F4E4BC38FA7}" type="presOf" srcId="{A00B57EC-96DE-46DF-88FC-E85A85E10586}" destId="{740709E4-BF79-4C04-9E9B-F9DC91FA4750}" srcOrd="0" destOrd="1" presId="urn:microsoft.com/office/officeart/2005/8/layout/hList1"/>
    <dgm:cxn modelId="{833A19C3-F9BC-43EA-BC8F-FCC84930EE5A}" srcId="{FC29E633-4211-4F94-9E6C-6211E1788AFD}" destId="{0B8C46DF-7E7E-42E6-B968-31BF6F5BC162}" srcOrd="1" destOrd="0" parTransId="{3C663960-8955-4279-8C03-84A7FAE81D14}" sibTransId="{DD773FDF-BF0A-4C98-AFAB-FBE25DD2799A}"/>
    <dgm:cxn modelId="{161AB1C3-7E57-4367-AC4B-CBA7CAEDABAB}" srcId="{ED922DDB-1EB0-4F67-9FB3-5E3476BC4647}" destId="{7FBDFB1A-1546-41FF-8520-CD62D439AD54}" srcOrd="7" destOrd="0" parTransId="{97891458-9A7A-4F46-9F0B-71471BA1F405}" sibTransId="{237A043D-28BB-454B-BA3C-6EA151330178}"/>
    <dgm:cxn modelId="{B6B918CF-0614-4B43-83D3-E3205F9EF5ED}" srcId="{ED922DDB-1EB0-4F67-9FB3-5E3476BC4647}" destId="{E5CB01F3-01FB-4632-BE2A-6988135E2980}" srcOrd="5" destOrd="0" parTransId="{59E4E53E-F1E2-48D0-9DC4-69B09AB89154}" sibTransId="{9A675CD5-A2EC-452E-B15F-A6C45C28923D}"/>
    <dgm:cxn modelId="{9AEC8CD3-60F9-4D27-A41E-C4963166B556}" srcId="{FC29E633-4211-4F94-9E6C-6211E1788AFD}" destId="{7C10D691-315D-4509-98B3-6D5156C98F65}" srcOrd="9" destOrd="0" parTransId="{5FC6A1AB-C799-4FCA-A24A-5C287217156C}" sibTransId="{C8B7A267-83F8-4642-B217-5E87ABD8272F}"/>
    <dgm:cxn modelId="{C585F6D4-CB7B-40DB-88D1-412A199EB900}" type="presOf" srcId="{F93A12E1-0E2C-4908-9187-6E7483893FBB}" destId="{A851535C-DC03-4F41-8114-09B2891F2353}" srcOrd="0" destOrd="0" presId="urn:microsoft.com/office/officeart/2005/8/layout/hList1"/>
    <dgm:cxn modelId="{5E9096E2-230B-4BF4-86B4-1BE5F475F109}" srcId="{ED922DDB-1EB0-4F67-9FB3-5E3476BC4647}" destId="{B65BCA6B-4F8C-412A-93D3-666B8CEA22CC}" srcOrd="6" destOrd="0" parTransId="{E858E14E-0749-4D67-B6F1-8D18120430AA}" sibTransId="{B0DB4BBF-36E5-4EC9-A439-12AA5DD13F50}"/>
    <dgm:cxn modelId="{5905C5E3-6B45-44FD-B760-50CBC3C9029B}" srcId="{ED922DDB-1EB0-4F67-9FB3-5E3476BC4647}" destId="{980D5A7C-C3F3-4F7F-81A0-F76751668738}" srcOrd="0" destOrd="0" parTransId="{2244C7D8-39D5-4122-A6B3-E8ACCE329465}" sibTransId="{FD6B7BAF-6CFB-4D92-9B20-0F47EAF93863}"/>
    <dgm:cxn modelId="{87BFB8EC-8334-4DF6-98AF-7286F1EA5012}" type="presOf" srcId="{0B8C46DF-7E7E-42E6-B968-31BF6F5BC162}" destId="{8B24D24C-A159-4AD0-AA24-5FA1EE2EF94B}" srcOrd="0" destOrd="1" presId="urn:microsoft.com/office/officeart/2005/8/layout/hList1"/>
    <dgm:cxn modelId="{0961E7EF-BBBF-4FF9-A3CC-DB9F89BB425A}" srcId="{FC29E633-4211-4F94-9E6C-6211E1788AFD}" destId="{D1A30C88-7704-4C28-906C-91BD2FBD5809}" srcOrd="4" destOrd="0" parTransId="{863AC1E7-FAD3-47D3-BD9D-2410BB7616ED}" sibTransId="{E1228F42-5599-4A91-A5B2-78CDA4CF898E}"/>
    <dgm:cxn modelId="{B7F3A1F6-9E2E-4036-8443-2DCB45516F9A}" srcId="{ED922DDB-1EB0-4F67-9FB3-5E3476BC4647}" destId="{42BB9AE9-B947-41BF-9763-3998405E5042}" srcOrd="3" destOrd="0" parTransId="{B2DC4357-E436-430A-B7FD-67AC071CBADC}" sibTransId="{22EC70A6-42D2-4218-B0E3-565AFBCE2DD3}"/>
    <dgm:cxn modelId="{5EE4BEF7-5DB6-44B2-B474-3B6224C30B9D}" type="presOf" srcId="{ED922DDB-1EB0-4F67-9FB3-5E3476BC4647}" destId="{2004E611-0101-47B5-B8BF-8E68AC689A65}" srcOrd="0" destOrd="0" presId="urn:microsoft.com/office/officeart/2005/8/layout/hList1"/>
    <dgm:cxn modelId="{6DEFC4FC-D61D-4876-BD9C-5F75125CDC33}" srcId="{FC29E633-4211-4F94-9E6C-6211E1788AFD}" destId="{43A0EE8E-81A9-4F77-ABA9-F72E19962460}" srcOrd="5" destOrd="0" parTransId="{1CD356E9-6C25-41F8-BF07-BA84F7197150}" sibTransId="{2CC7A31B-31FE-46A6-977D-FDF17A475B57}"/>
    <dgm:cxn modelId="{B9FAF9FD-92F4-4F40-80F9-40807BAC9A7D}" type="presOf" srcId="{5BC9D5B4-6A85-4DE1-B8C0-02FA6DE62E69}" destId="{8B24D24C-A159-4AD0-AA24-5FA1EE2EF94B}" srcOrd="0" destOrd="2" presId="urn:microsoft.com/office/officeart/2005/8/layout/hList1"/>
    <dgm:cxn modelId="{D1E687FE-0118-4AEB-871B-A499939B5235}" type="presOf" srcId="{9BDAF43D-7E91-451A-9F43-08AC241F1202}" destId="{740709E4-BF79-4C04-9E9B-F9DC91FA4750}" srcOrd="0" destOrd="2" presId="urn:microsoft.com/office/officeart/2005/8/layout/hList1"/>
    <dgm:cxn modelId="{206175FF-137B-436F-B2F8-40DDEA50E886}" type="presOf" srcId="{980D5A7C-C3F3-4F7F-81A0-F76751668738}" destId="{740709E4-BF79-4C04-9E9B-F9DC91FA4750}" srcOrd="0" destOrd="0" presId="urn:microsoft.com/office/officeart/2005/8/layout/hList1"/>
    <dgm:cxn modelId="{AF0EBFBA-3F0A-4002-9FA1-30D99E8B20D4}" type="presParOf" srcId="{A851535C-DC03-4F41-8114-09B2891F2353}" destId="{522B01EF-4EC7-4FBC-91C2-06AD46720A06}" srcOrd="0" destOrd="0" presId="urn:microsoft.com/office/officeart/2005/8/layout/hList1"/>
    <dgm:cxn modelId="{01BC055E-AB22-4121-89C0-6559BCD4F541}" type="presParOf" srcId="{522B01EF-4EC7-4FBC-91C2-06AD46720A06}" destId="{2004E611-0101-47B5-B8BF-8E68AC689A65}" srcOrd="0" destOrd="0" presId="urn:microsoft.com/office/officeart/2005/8/layout/hList1"/>
    <dgm:cxn modelId="{063BD803-73C4-4648-B7B1-004485285AB7}" type="presParOf" srcId="{522B01EF-4EC7-4FBC-91C2-06AD46720A06}" destId="{740709E4-BF79-4C04-9E9B-F9DC91FA4750}" srcOrd="1" destOrd="0" presId="urn:microsoft.com/office/officeart/2005/8/layout/hList1"/>
    <dgm:cxn modelId="{40916ACC-488C-4705-BD14-EB807704A813}" type="presParOf" srcId="{A851535C-DC03-4F41-8114-09B2891F2353}" destId="{4FE7E8FC-BE7B-431D-A1BE-2080BF84A36D}" srcOrd="1" destOrd="0" presId="urn:microsoft.com/office/officeart/2005/8/layout/hList1"/>
    <dgm:cxn modelId="{824ADEBA-B83A-45B4-9D98-2CE282ADE5AC}" type="presParOf" srcId="{A851535C-DC03-4F41-8114-09B2891F2353}" destId="{71089797-B042-47C5-94A9-DF19E90251FE}" srcOrd="2" destOrd="0" presId="urn:microsoft.com/office/officeart/2005/8/layout/hList1"/>
    <dgm:cxn modelId="{011C8AF1-2E9F-4ACB-9E59-7F31B261762D}" type="presParOf" srcId="{71089797-B042-47C5-94A9-DF19E90251FE}" destId="{6F426B4A-3AB6-4803-A090-17A8F271030E}" srcOrd="0" destOrd="0" presId="urn:microsoft.com/office/officeart/2005/8/layout/hList1"/>
    <dgm:cxn modelId="{0A7C5C13-5A47-4E47-BB0D-9E98686D0851}" type="presParOf" srcId="{71089797-B042-47C5-94A9-DF19E90251FE}" destId="{8B24D24C-A159-4AD0-AA24-5FA1EE2EF9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93A12E1-0E2C-4908-9187-6E7483893FB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FEE652E-5BB2-4A26-8BC0-279A4F42D8C7}">
      <dgm:prSet phldrT="[Текст]" custT="1"/>
      <dgm:spPr/>
      <dgm:t>
        <a:bodyPr/>
        <a:lstStyle/>
        <a:p>
          <a:endParaRPr lang="ru-RU" sz="200" dirty="0"/>
        </a:p>
      </dgm:t>
    </dgm:pt>
    <dgm:pt modelId="{E456B326-5C00-45D6-851F-F4E6217289E1}" type="parTrans" cxnId="{D26B6E48-73CC-474E-B2E3-2882D32FD46E}">
      <dgm:prSet/>
      <dgm:spPr/>
      <dgm:t>
        <a:bodyPr/>
        <a:lstStyle/>
        <a:p>
          <a:endParaRPr lang="ru-RU"/>
        </a:p>
      </dgm:t>
    </dgm:pt>
    <dgm:pt modelId="{5AA7F3D7-CF8F-4224-9409-6A63600887B8}" type="sibTrans" cxnId="{D26B6E48-73CC-474E-B2E3-2882D32FD46E}">
      <dgm:prSet/>
      <dgm:spPr/>
      <dgm:t>
        <a:bodyPr/>
        <a:lstStyle/>
        <a:p>
          <a:endParaRPr lang="ru-RU"/>
        </a:p>
      </dgm:t>
    </dgm:pt>
    <dgm:pt modelId="{0B8C46DF-7E7E-42E6-B968-31BF6F5BC162}">
      <dgm:prSet phldrT="[Текст]" custT="1"/>
      <dgm:spPr/>
      <dgm:t>
        <a:bodyPr/>
        <a:lstStyle/>
        <a:p>
          <a:r>
            <a:rPr lang="ru-RU" sz="2000" b="1" dirty="0"/>
            <a:t>Ребенок:</a:t>
          </a:r>
        </a:p>
      </dgm:t>
    </dgm:pt>
    <dgm:pt modelId="{3C663960-8955-4279-8C03-84A7FAE81D14}" type="parTrans" cxnId="{833A19C3-F9BC-43EA-BC8F-FCC84930EE5A}">
      <dgm:prSet/>
      <dgm:spPr/>
      <dgm:t>
        <a:bodyPr/>
        <a:lstStyle/>
        <a:p>
          <a:endParaRPr lang="ru-RU"/>
        </a:p>
      </dgm:t>
    </dgm:pt>
    <dgm:pt modelId="{DD773FDF-BF0A-4C98-AFAB-FBE25DD2799A}" type="sibTrans" cxnId="{833A19C3-F9BC-43EA-BC8F-FCC84930EE5A}">
      <dgm:prSet/>
      <dgm:spPr/>
      <dgm:t>
        <a:bodyPr/>
        <a:lstStyle/>
        <a:p>
          <a:endParaRPr lang="ru-RU"/>
        </a:p>
      </dgm:t>
    </dgm:pt>
    <dgm:pt modelId="{5BC9D5B4-6A85-4DE1-B8C0-02FA6DE62E69}">
      <dgm:prSet phldrT="[Текст]" custT="1"/>
      <dgm:spPr/>
      <dgm:t>
        <a:bodyPr/>
        <a:lstStyle/>
        <a:p>
          <a:endParaRPr lang="ru-RU" sz="200" b="1" dirty="0"/>
        </a:p>
      </dgm:t>
    </dgm:pt>
    <dgm:pt modelId="{C47D32C3-37D6-471D-940D-0AD7F2F571A7}" type="parTrans" cxnId="{3FA3360F-4A63-4FC3-AE7D-F8952BCEF995}">
      <dgm:prSet/>
      <dgm:spPr/>
      <dgm:t>
        <a:bodyPr/>
        <a:lstStyle/>
        <a:p>
          <a:endParaRPr lang="ru-RU"/>
        </a:p>
      </dgm:t>
    </dgm:pt>
    <dgm:pt modelId="{A28B7CB6-971D-49E1-BB3F-D124F6C577E9}" type="sibTrans" cxnId="{3FA3360F-4A63-4FC3-AE7D-F8952BCEF995}">
      <dgm:prSet/>
      <dgm:spPr/>
      <dgm:t>
        <a:bodyPr/>
        <a:lstStyle/>
        <a:p>
          <a:endParaRPr lang="ru-RU"/>
        </a:p>
      </dgm:t>
    </dgm:pt>
    <dgm:pt modelId="{93626550-C593-4EF9-B644-2BBCA5732144}">
      <dgm:prSet phldrT="[Текст]" custT="1"/>
      <dgm:spPr/>
      <dgm:t>
        <a:bodyPr/>
        <a:lstStyle/>
        <a:p>
          <a:r>
            <a:rPr lang="ru-RU" sz="2000" b="0" dirty="0"/>
            <a:t>Анализирует образец постройки</a:t>
          </a:r>
        </a:p>
      </dgm:t>
    </dgm:pt>
    <dgm:pt modelId="{FD7F8A99-5F9E-4727-B37F-EBD9B654BCB7}" type="parTrans" cxnId="{56D56E76-EEFB-47FA-9CB5-56D6198DBB99}">
      <dgm:prSet/>
      <dgm:spPr/>
      <dgm:t>
        <a:bodyPr/>
        <a:lstStyle/>
        <a:p>
          <a:endParaRPr lang="ru-RU"/>
        </a:p>
      </dgm:t>
    </dgm:pt>
    <dgm:pt modelId="{23459136-3549-4049-9A77-7B563AAE3AFE}" type="sibTrans" cxnId="{56D56E76-EEFB-47FA-9CB5-56D6198DBB99}">
      <dgm:prSet/>
      <dgm:spPr/>
      <dgm:t>
        <a:bodyPr/>
        <a:lstStyle/>
        <a:p>
          <a:endParaRPr lang="ru-RU"/>
        </a:p>
      </dgm:t>
    </dgm:pt>
    <dgm:pt modelId="{7F4D60A4-8056-4690-AB8D-D9BFDD426B88}">
      <dgm:prSet custT="1"/>
      <dgm:spPr/>
      <dgm:t>
        <a:bodyPr/>
        <a:lstStyle/>
        <a:p>
          <a:r>
            <a:rPr lang="ru-RU" sz="2000" b="0" dirty="0"/>
            <a:t>Планирует этапы создания собственной постройки, находит конструктивные решения</a:t>
          </a:r>
        </a:p>
      </dgm:t>
    </dgm:pt>
    <dgm:pt modelId="{07623273-3167-441E-9B6D-EE25CD42DCF3}" type="parTrans" cxnId="{E031B390-826D-49AB-84C4-F6847449091A}">
      <dgm:prSet/>
      <dgm:spPr/>
      <dgm:t>
        <a:bodyPr/>
        <a:lstStyle/>
        <a:p>
          <a:endParaRPr lang="ru-RU"/>
        </a:p>
      </dgm:t>
    </dgm:pt>
    <dgm:pt modelId="{EA7F1661-ECAB-4C27-8021-A90A94A2AF20}" type="sibTrans" cxnId="{E031B390-826D-49AB-84C4-F6847449091A}">
      <dgm:prSet/>
      <dgm:spPr/>
      <dgm:t>
        <a:bodyPr/>
        <a:lstStyle/>
        <a:p>
          <a:endParaRPr lang="ru-RU"/>
        </a:p>
      </dgm:t>
    </dgm:pt>
    <dgm:pt modelId="{F6A0F403-38CE-4883-B316-68017FBD27E1}">
      <dgm:prSet custT="1"/>
      <dgm:spPr/>
      <dgm:t>
        <a:bodyPr/>
        <a:lstStyle/>
        <a:p>
          <a:r>
            <a:rPr lang="ru-RU" sz="2000" b="0" dirty="0"/>
            <a:t>Создает постройки по рисунку</a:t>
          </a:r>
        </a:p>
      </dgm:t>
    </dgm:pt>
    <dgm:pt modelId="{FDBAA73F-DE6D-4C7E-B3BB-937522A73D31}" type="parTrans" cxnId="{D333E9B2-26FF-4FCC-B6A2-484957DEB6B5}">
      <dgm:prSet/>
      <dgm:spPr/>
      <dgm:t>
        <a:bodyPr/>
        <a:lstStyle/>
        <a:p>
          <a:endParaRPr lang="ru-RU"/>
        </a:p>
      </dgm:t>
    </dgm:pt>
    <dgm:pt modelId="{E82C3E2B-7A26-4054-80D9-CFF1635376B9}" type="sibTrans" cxnId="{D333E9B2-26FF-4FCC-B6A2-484957DEB6B5}">
      <dgm:prSet/>
      <dgm:spPr/>
      <dgm:t>
        <a:bodyPr/>
        <a:lstStyle/>
        <a:p>
          <a:endParaRPr lang="ru-RU"/>
        </a:p>
      </dgm:t>
    </dgm:pt>
    <dgm:pt modelId="{E7B70976-84D7-4C87-A151-C621876C8B50}">
      <dgm:prSet custT="1"/>
      <dgm:spPr/>
      <dgm:t>
        <a:bodyPr/>
        <a:lstStyle/>
        <a:p>
          <a:r>
            <a:rPr lang="ru-RU" sz="2000" b="0" dirty="0"/>
            <a:t>Работает коллективно</a:t>
          </a:r>
        </a:p>
      </dgm:t>
    </dgm:pt>
    <dgm:pt modelId="{94364484-8AA3-4C08-89FE-4A5BB5B36E13}" type="parTrans" cxnId="{8C75AB97-2F37-4408-905A-BFCAE1FA2E9D}">
      <dgm:prSet/>
      <dgm:spPr/>
      <dgm:t>
        <a:bodyPr/>
        <a:lstStyle/>
        <a:p>
          <a:endParaRPr lang="ru-RU"/>
        </a:p>
      </dgm:t>
    </dgm:pt>
    <dgm:pt modelId="{310D5971-0E5B-4CE3-9230-8B3858FA3BF0}" type="sibTrans" cxnId="{8C75AB97-2F37-4408-905A-BFCAE1FA2E9D}">
      <dgm:prSet/>
      <dgm:spPr/>
      <dgm:t>
        <a:bodyPr/>
        <a:lstStyle/>
        <a:p>
          <a:endParaRPr lang="ru-RU"/>
        </a:p>
      </dgm:t>
    </dgm:pt>
    <dgm:pt modelId="{0F10F850-CE9C-4392-AB30-8215B4F57644}">
      <dgm:prSet phldrT="[Текст]" custT="1"/>
      <dgm:spPr/>
      <dgm:t>
        <a:bodyPr/>
        <a:lstStyle/>
        <a:p>
          <a:endParaRPr lang="ru-RU" sz="400" b="0" dirty="0"/>
        </a:p>
      </dgm:t>
    </dgm:pt>
    <dgm:pt modelId="{3493E9D1-532F-4F9E-B74F-1558DC19E3E0}" type="parTrans" cxnId="{D7D325FE-A0BB-4437-A27D-AAAA2FF042AE}">
      <dgm:prSet/>
      <dgm:spPr/>
      <dgm:t>
        <a:bodyPr/>
        <a:lstStyle/>
        <a:p>
          <a:endParaRPr lang="ru-RU"/>
        </a:p>
      </dgm:t>
    </dgm:pt>
    <dgm:pt modelId="{A823C1E3-2C38-41D0-983C-3AF7671A1FB1}" type="sibTrans" cxnId="{D7D325FE-A0BB-4437-A27D-AAAA2FF042AE}">
      <dgm:prSet/>
      <dgm:spPr/>
      <dgm:t>
        <a:bodyPr/>
        <a:lstStyle/>
        <a:p>
          <a:endParaRPr lang="ru-RU"/>
        </a:p>
      </dgm:t>
    </dgm:pt>
    <dgm:pt modelId="{192FDAE9-D228-46F5-BB57-78F337A093C3}">
      <dgm:prSet custT="1"/>
      <dgm:spPr/>
      <dgm:t>
        <a:bodyPr/>
        <a:lstStyle/>
        <a:p>
          <a:endParaRPr lang="ru-RU" sz="900" b="0" dirty="0"/>
        </a:p>
      </dgm:t>
    </dgm:pt>
    <dgm:pt modelId="{6B6B0D24-AACA-436B-8441-4CFB82B1A02A}" type="parTrans" cxnId="{6C52FA7C-D307-4109-830C-5E70C363DBD2}">
      <dgm:prSet/>
      <dgm:spPr/>
      <dgm:t>
        <a:bodyPr/>
        <a:lstStyle/>
        <a:p>
          <a:endParaRPr lang="ru-RU"/>
        </a:p>
      </dgm:t>
    </dgm:pt>
    <dgm:pt modelId="{96337FA2-5CFA-488D-848E-3E064E84F623}" type="sibTrans" cxnId="{6C52FA7C-D307-4109-830C-5E70C363DBD2}">
      <dgm:prSet/>
      <dgm:spPr/>
      <dgm:t>
        <a:bodyPr/>
        <a:lstStyle/>
        <a:p>
          <a:endParaRPr lang="ru-RU"/>
        </a:p>
      </dgm:t>
    </dgm:pt>
    <dgm:pt modelId="{33B66C35-753B-4FD0-8702-BA9F92F4464F}">
      <dgm:prSet custT="1"/>
      <dgm:spPr/>
      <dgm:t>
        <a:bodyPr/>
        <a:lstStyle/>
        <a:p>
          <a:endParaRPr lang="ru-RU" sz="1050" b="0" dirty="0"/>
        </a:p>
      </dgm:t>
    </dgm:pt>
    <dgm:pt modelId="{C777A90B-2E42-4A64-8514-45761E6BEDDE}" type="parTrans" cxnId="{D7C36EBD-901E-4963-9747-92FFE66CE418}">
      <dgm:prSet/>
      <dgm:spPr/>
      <dgm:t>
        <a:bodyPr/>
        <a:lstStyle/>
        <a:p>
          <a:endParaRPr lang="ru-RU"/>
        </a:p>
      </dgm:t>
    </dgm:pt>
    <dgm:pt modelId="{9F820C77-269F-44A9-8689-2B98C60D2CC7}" type="sibTrans" cxnId="{D7C36EBD-901E-4963-9747-92FFE66CE418}">
      <dgm:prSet/>
      <dgm:spPr/>
      <dgm:t>
        <a:bodyPr/>
        <a:lstStyle/>
        <a:p>
          <a:endParaRPr lang="ru-RU"/>
        </a:p>
      </dgm:t>
    </dgm:pt>
    <dgm:pt modelId="{DAE97054-CE4E-4B6A-AE34-AC3FEBF7520D}">
      <dgm:prSet phldrT="[Текст]" custT="1"/>
      <dgm:spPr/>
      <dgm:t>
        <a:bodyPr/>
        <a:lstStyle/>
        <a:p>
          <a:endParaRPr lang="ru-RU" sz="300" b="1" dirty="0"/>
        </a:p>
      </dgm:t>
    </dgm:pt>
    <dgm:pt modelId="{9C61E3BD-2A65-4E5B-A80B-251025F49819}" type="parTrans" cxnId="{A500EAC2-8FF7-4EE5-8CCB-ED56AB026D92}">
      <dgm:prSet/>
      <dgm:spPr/>
      <dgm:t>
        <a:bodyPr/>
        <a:lstStyle/>
        <a:p>
          <a:endParaRPr lang="ru-RU"/>
        </a:p>
      </dgm:t>
    </dgm:pt>
    <dgm:pt modelId="{F3AC7D6C-14F1-4254-ADCD-610A1F4ECF15}" type="sibTrans" cxnId="{A500EAC2-8FF7-4EE5-8CCB-ED56AB026D92}">
      <dgm:prSet/>
      <dgm:spPr/>
      <dgm:t>
        <a:bodyPr/>
        <a:lstStyle/>
        <a:p>
          <a:endParaRPr lang="ru-RU"/>
        </a:p>
      </dgm:t>
    </dgm:pt>
    <dgm:pt modelId="{FC29E633-4211-4F94-9E6C-6211E1788AFD}">
      <dgm:prSet phldrT="[Текст]" custT="1"/>
      <dgm:spPr/>
      <dgm:t>
        <a:bodyPr/>
        <a:lstStyle/>
        <a:p>
          <a:r>
            <a:rPr lang="ru-RU" sz="3200" b="1" dirty="0"/>
            <a:t>Конструирование</a:t>
          </a:r>
        </a:p>
      </dgm:t>
    </dgm:pt>
    <dgm:pt modelId="{FEFE85ED-3EB7-4BF6-B72C-B72C9F7742BB}" type="sibTrans" cxnId="{9B027B93-DCB8-4472-B557-C557453C9028}">
      <dgm:prSet/>
      <dgm:spPr/>
      <dgm:t>
        <a:bodyPr/>
        <a:lstStyle/>
        <a:p>
          <a:endParaRPr lang="ru-RU"/>
        </a:p>
      </dgm:t>
    </dgm:pt>
    <dgm:pt modelId="{C98EAEAB-35B1-497C-8269-8DD16EFB40E0}" type="parTrans" cxnId="{9B027B93-DCB8-4472-B557-C557453C9028}">
      <dgm:prSet/>
      <dgm:spPr/>
      <dgm:t>
        <a:bodyPr/>
        <a:lstStyle/>
        <a:p>
          <a:endParaRPr lang="ru-RU"/>
        </a:p>
      </dgm:t>
    </dgm:pt>
    <dgm:pt modelId="{A851535C-DC03-4F41-8114-09B2891F2353}" type="pres">
      <dgm:prSet presAssocID="{F93A12E1-0E2C-4908-9187-6E7483893FBB}" presName="Name0" presStyleCnt="0">
        <dgm:presLayoutVars>
          <dgm:dir/>
          <dgm:animLvl val="lvl"/>
          <dgm:resizeHandles val="exact"/>
        </dgm:presLayoutVars>
      </dgm:prSet>
      <dgm:spPr/>
    </dgm:pt>
    <dgm:pt modelId="{71089797-B042-47C5-94A9-DF19E90251FE}" type="pres">
      <dgm:prSet presAssocID="{FC29E633-4211-4F94-9E6C-6211E1788AFD}" presName="composite" presStyleCnt="0"/>
      <dgm:spPr/>
    </dgm:pt>
    <dgm:pt modelId="{6F426B4A-3AB6-4803-A090-17A8F271030E}" type="pres">
      <dgm:prSet presAssocID="{FC29E633-4211-4F94-9E6C-6211E1788AFD}" presName="parTx" presStyleLbl="alignNode1" presStyleIdx="0" presStyleCnt="1" custScaleY="100000" custLinFactNeighborX="2096" custLinFactNeighborY="-1079">
        <dgm:presLayoutVars>
          <dgm:chMax val="0"/>
          <dgm:chPref val="0"/>
          <dgm:bulletEnabled val="1"/>
        </dgm:presLayoutVars>
      </dgm:prSet>
      <dgm:spPr/>
    </dgm:pt>
    <dgm:pt modelId="{8B24D24C-A159-4AD0-AA24-5FA1EE2EF94B}" type="pres">
      <dgm:prSet presAssocID="{FC29E633-4211-4F94-9E6C-6211E1788AFD}" presName="desTx" presStyleLbl="alignAccFollowNode1" presStyleIdx="0" presStyleCnt="1" custScaleY="121492">
        <dgm:presLayoutVars>
          <dgm:bulletEnabled val="1"/>
        </dgm:presLayoutVars>
      </dgm:prSet>
      <dgm:spPr/>
    </dgm:pt>
  </dgm:ptLst>
  <dgm:cxnLst>
    <dgm:cxn modelId="{CC6DC104-05E7-4E85-887E-B2B65F81F59E}" type="presOf" srcId="{FC29E633-4211-4F94-9E6C-6211E1788AFD}" destId="{6F426B4A-3AB6-4803-A090-17A8F271030E}" srcOrd="0" destOrd="0" presId="urn:microsoft.com/office/officeart/2005/8/layout/hList1"/>
    <dgm:cxn modelId="{0B144F0E-B27B-434A-BC79-5B4BD16E25AB}" type="presOf" srcId="{5BC9D5B4-6A85-4DE1-B8C0-02FA6DE62E69}" destId="{8B24D24C-A159-4AD0-AA24-5FA1EE2EF94B}" srcOrd="0" destOrd="10" presId="urn:microsoft.com/office/officeart/2005/8/layout/hList1"/>
    <dgm:cxn modelId="{3FA3360F-4A63-4FC3-AE7D-F8952BCEF995}" srcId="{FC29E633-4211-4F94-9E6C-6211E1788AFD}" destId="{5BC9D5B4-6A85-4DE1-B8C0-02FA6DE62E69}" srcOrd="10" destOrd="0" parTransId="{C47D32C3-37D6-471D-940D-0AD7F2F571A7}" sibTransId="{A28B7CB6-971D-49E1-BB3F-D124F6C577E9}"/>
    <dgm:cxn modelId="{DFA8BD27-0211-448F-88C7-0FC0B42E2BC1}" type="presOf" srcId="{7F4D60A4-8056-4690-AB8D-D9BFDD426B88}" destId="{8B24D24C-A159-4AD0-AA24-5FA1EE2EF94B}" srcOrd="0" destOrd="5" presId="urn:microsoft.com/office/officeart/2005/8/layout/hList1"/>
    <dgm:cxn modelId="{E752A03A-C793-4B63-A1A2-225C93BB5FE0}" type="presOf" srcId="{E7B70976-84D7-4C87-A151-C621876C8B50}" destId="{8B24D24C-A159-4AD0-AA24-5FA1EE2EF94B}" srcOrd="0" destOrd="9" presId="urn:microsoft.com/office/officeart/2005/8/layout/hList1"/>
    <dgm:cxn modelId="{E0112062-0128-4944-B138-75C24DB8594E}" type="presOf" srcId="{5FEE652E-5BB2-4A26-8BC0-279A4F42D8C7}" destId="{8B24D24C-A159-4AD0-AA24-5FA1EE2EF94B}" srcOrd="0" destOrd="0" presId="urn:microsoft.com/office/officeart/2005/8/layout/hList1"/>
    <dgm:cxn modelId="{D26B6E48-73CC-474E-B2E3-2882D32FD46E}" srcId="{FC29E633-4211-4F94-9E6C-6211E1788AFD}" destId="{5FEE652E-5BB2-4A26-8BC0-279A4F42D8C7}" srcOrd="0" destOrd="0" parTransId="{E456B326-5C00-45D6-851F-F4E6217289E1}" sibTransId="{5AA7F3D7-CF8F-4224-9409-6A63600887B8}"/>
    <dgm:cxn modelId="{88AE306C-A45B-4531-B696-0C8E2E3868B1}" type="presOf" srcId="{0B8C46DF-7E7E-42E6-B968-31BF6F5BC162}" destId="{8B24D24C-A159-4AD0-AA24-5FA1EE2EF94B}" srcOrd="0" destOrd="1" presId="urn:microsoft.com/office/officeart/2005/8/layout/hList1"/>
    <dgm:cxn modelId="{81C27A72-95FB-4497-8811-98F2AE2DF014}" type="presOf" srcId="{33B66C35-753B-4FD0-8702-BA9F92F4464F}" destId="{8B24D24C-A159-4AD0-AA24-5FA1EE2EF94B}" srcOrd="0" destOrd="8" presId="urn:microsoft.com/office/officeart/2005/8/layout/hList1"/>
    <dgm:cxn modelId="{3B63DA73-FA0A-4F79-A1B0-B7521D5676FF}" type="presOf" srcId="{93626550-C593-4EF9-B644-2BBCA5732144}" destId="{8B24D24C-A159-4AD0-AA24-5FA1EE2EF94B}" srcOrd="0" destOrd="3" presId="urn:microsoft.com/office/officeart/2005/8/layout/hList1"/>
    <dgm:cxn modelId="{72362475-A874-4A3E-8C7E-5A293EA58271}" type="presOf" srcId="{F93A12E1-0E2C-4908-9187-6E7483893FBB}" destId="{A851535C-DC03-4F41-8114-09B2891F2353}" srcOrd="0" destOrd="0" presId="urn:microsoft.com/office/officeart/2005/8/layout/hList1"/>
    <dgm:cxn modelId="{56D56E76-EEFB-47FA-9CB5-56D6198DBB99}" srcId="{FC29E633-4211-4F94-9E6C-6211E1788AFD}" destId="{93626550-C593-4EF9-B644-2BBCA5732144}" srcOrd="3" destOrd="0" parTransId="{FD7F8A99-5F9E-4727-B37F-EBD9B654BCB7}" sibTransId="{23459136-3549-4049-9A77-7B563AAE3AFE}"/>
    <dgm:cxn modelId="{6C52FA7C-D307-4109-830C-5E70C363DBD2}" srcId="{FC29E633-4211-4F94-9E6C-6211E1788AFD}" destId="{192FDAE9-D228-46F5-BB57-78F337A093C3}" srcOrd="6" destOrd="0" parTransId="{6B6B0D24-AACA-436B-8441-4CFB82B1A02A}" sibTransId="{96337FA2-5CFA-488D-848E-3E064E84F623}"/>
    <dgm:cxn modelId="{E031B390-826D-49AB-84C4-F6847449091A}" srcId="{FC29E633-4211-4F94-9E6C-6211E1788AFD}" destId="{7F4D60A4-8056-4690-AB8D-D9BFDD426B88}" srcOrd="5" destOrd="0" parTransId="{07623273-3167-441E-9B6D-EE25CD42DCF3}" sibTransId="{EA7F1661-ECAB-4C27-8021-A90A94A2AF20}"/>
    <dgm:cxn modelId="{9B027B93-DCB8-4472-B557-C557453C9028}" srcId="{F93A12E1-0E2C-4908-9187-6E7483893FBB}" destId="{FC29E633-4211-4F94-9E6C-6211E1788AFD}" srcOrd="0" destOrd="0" parTransId="{C98EAEAB-35B1-497C-8269-8DD16EFB40E0}" sibTransId="{FEFE85ED-3EB7-4BF6-B72C-B72C9F7742BB}"/>
    <dgm:cxn modelId="{8C75AB97-2F37-4408-905A-BFCAE1FA2E9D}" srcId="{FC29E633-4211-4F94-9E6C-6211E1788AFD}" destId="{E7B70976-84D7-4C87-A151-C621876C8B50}" srcOrd="9" destOrd="0" parTransId="{94364484-8AA3-4C08-89FE-4A5BB5B36E13}" sibTransId="{310D5971-0E5B-4CE3-9230-8B3858FA3BF0}"/>
    <dgm:cxn modelId="{7B718FB0-B8CA-4B21-B765-EE980F55D1B6}" type="presOf" srcId="{192FDAE9-D228-46F5-BB57-78F337A093C3}" destId="{8B24D24C-A159-4AD0-AA24-5FA1EE2EF94B}" srcOrd="0" destOrd="6" presId="urn:microsoft.com/office/officeart/2005/8/layout/hList1"/>
    <dgm:cxn modelId="{D333E9B2-26FF-4FCC-B6A2-484957DEB6B5}" srcId="{FC29E633-4211-4F94-9E6C-6211E1788AFD}" destId="{F6A0F403-38CE-4883-B316-68017FBD27E1}" srcOrd="7" destOrd="0" parTransId="{FDBAA73F-DE6D-4C7E-B3BB-937522A73D31}" sibTransId="{E82C3E2B-7A26-4054-80D9-CFF1635376B9}"/>
    <dgm:cxn modelId="{D7C36EBD-901E-4963-9747-92FFE66CE418}" srcId="{FC29E633-4211-4F94-9E6C-6211E1788AFD}" destId="{33B66C35-753B-4FD0-8702-BA9F92F4464F}" srcOrd="8" destOrd="0" parTransId="{C777A90B-2E42-4A64-8514-45761E6BEDDE}" sibTransId="{9F820C77-269F-44A9-8689-2B98C60D2CC7}"/>
    <dgm:cxn modelId="{A500EAC2-8FF7-4EE5-8CCB-ED56AB026D92}" srcId="{FC29E633-4211-4F94-9E6C-6211E1788AFD}" destId="{DAE97054-CE4E-4B6A-AE34-AC3FEBF7520D}" srcOrd="2" destOrd="0" parTransId="{9C61E3BD-2A65-4E5B-A80B-251025F49819}" sibTransId="{F3AC7D6C-14F1-4254-ADCD-610A1F4ECF15}"/>
    <dgm:cxn modelId="{833A19C3-F9BC-43EA-BC8F-FCC84930EE5A}" srcId="{FC29E633-4211-4F94-9E6C-6211E1788AFD}" destId="{0B8C46DF-7E7E-42E6-B968-31BF6F5BC162}" srcOrd="1" destOrd="0" parTransId="{3C663960-8955-4279-8C03-84A7FAE81D14}" sibTransId="{DD773FDF-BF0A-4C98-AFAB-FBE25DD2799A}"/>
    <dgm:cxn modelId="{F98CD8F6-3EE8-4808-9E4B-420D9E47B521}" type="presOf" srcId="{DAE97054-CE4E-4B6A-AE34-AC3FEBF7520D}" destId="{8B24D24C-A159-4AD0-AA24-5FA1EE2EF94B}" srcOrd="0" destOrd="2" presId="urn:microsoft.com/office/officeart/2005/8/layout/hList1"/>
    <dgm:cxn modelId="{43AE96FB-234D-4087-97EE-2FA0B7E5F3A8}" type="presOf" srcId="{0F10F850-CE9C-4392-AB30-8215B4F57644}" destId="{8B24D24C-A159-4AD0-AA24-5FA1EE2EF94B}" srcOrd="0" destOrd="4" presId="urn:microsoft.com/office/officeart/2005/8/layout/hList1"/>
    <dgm:cxn modelId="{D7D325FE-A0BB-4437-A27D-AAAA2FF042AE}" srcId="{FC29E633-4211-4F94-9E6C-6211E1788AFD}" destId="{0F10F850-CE9C-4392-AB30-8215B4F57644}" srcOrd="4" destOrd="0" parTransId="{3493E9D1-532F-4F9E-B74F-1558DC19E3E0}" sibTransId="{A823C1E3-2C38-41D0-983C-3AF7671A1FB1}"/>
    <dgm:cxn modelId="{3EB77AFE-4973-4122-A4B7-363A0DF0F566}" type="presOf" srcId="{F6A0F403-38CE-4883-B316-68017FBD27E1}" destId="{8B24D24C-A159-4AD0-AA24-5FA1EE2EF94B}" srcOrd="0" destOrd="7" presId="urn:microsoft.com/office/officeart/2005/8/layout/hList1"/>
    <dgm:cxn modelId="{F16B6ECC-FD31-43D4-A94C-8FAB396291E2}" type="presParOf" srcId="{A851535C-DC03-4F41-8114-09B2891F2353}" destId="{71089797-B042-47C5-94A9-DF19E90251FE}" srcOrd="0" destOrd="0" presId="urn:microsoft.com/office/officeart/2005/8/layout/hList1"/>
    <dgm:cxn modelId="{08ECDDCD-DD0A-455B-B52C-A34465A73B87}" type="presParOf" srcId="{71089797-B042-47C5-94A9-DF19E90251FE}" destId="{6F426B4A-3AB6-4803-A090-17A8F271030E}" srcOrd="0" destOrd="0" presId="urn:microsoft.com/office/officeart/2005/8/layout/hList1"/>
    <dgm:cxn modelId="{2C294BB2-E499-48F1-8C95-6D4FF5AC9698}" type="presParOf" srcId="{71089797-B042-47C5-94A9-DF19E90251FE}" destId="{8B24D24C-A159-4AD0-AA24-5FA1EE2EF9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95D759-23BA-49FD-9741-CA8EB8F95620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0120BF3-8469-4D9E-B09A-FB1A7537C096}">
      <dgm:prSet phldrT="[Текст]" custT="1"/>
      <dgm:spPr/>
      <dgm:t>
        <a:bodyPr/>
        <a:lstStyle/>
        <a:p>
          <a:r>
            <a:rPr lang="ru-RU" sz="3200" dirty="0"/>
            <a:t>Художественно-эстетическое развитие</a:t>
          </a:r>
        </a:p>
      </dgm:t>
    </dgm:pt>
    <dgm:pt modelId="{E1FF12DB-25DD-4381-B477-60F59724BF0D}" type="parTrans" cxnId="{81DA158E-1125-499D-BCF3-D83093E6E57C}">
      <dgm:prSet/>
      <dgm:spPr/>
      <dgm:t>
        <a:bodyPr/>
        <a:lstStyle/>
        <a:p>
          <a:endParaRPr lang="ru-RU"/>
        </a:p>
      </dgm:t>
    </dgm:pt>
    <dgm:pt modelId="{8DA8FB39-1747-4CF9-B1B6-1EEF42F7D1E7}" type="sibTrans" cxnId="{81DA158E-1125-499D-BCF3-D83093E6E57C}">
      <dgm:prSet/>
      <dgm:spPr/>
      <dgm:t>
        <a:bodyPr/>
        <a:lstStyle/>
        <a:p>
          <a:endParaRPr lang="ru-RU"/>
        </a:p>
      </dgm:t>
    </dgm:pt>
    <dgm:pt modelId="{050D294E-0D76-4D16-A102-DC88A77590A1}">
      <dgm:prSet phldrT="[Текст]" custT="1"/>
      <dgm:spPr/>
      <dgm:t>
        <a:bodyPr/>
        <a:lstStyle/>
        <a:p>
          <a:r>
            <a:rPr lang="ru-RU" sz="2400" b="1" dirty="0"/>
            <a:t>Аппликация</a:t>
          </a:r>
        </a:p>
      </dgm:t>
    </dgm:pt>
    <dgm:pt modelId="{413D3045-4128-4753-8F43-B4D4F3CF4050}" type="parTrans" cxnId="{9FF490DA-01D7-47B5-9EF5-F6C2D6CF9E4E}">
      <dgm:prSet/>
      <dgm:spPr/>
      <dgm:t>
        <a:bodyPr/>
        <a:lstStyle/>
        <a:p>
          <a:endParaRPr lang="ru-RU"/>
        </a:p>
      </dgm:t>
    </dgm:pt>
    <dgm:pt modelId="{06200838-F2B6-4573-9CB4-22787ED6FBA6}" type="sibTrans" cxnId="{9FF490DA-01D7-47B5-9EF5-F6C2D6CF9E4E}">
      <dgm:prSet/>
      <dgm:spPr/>
      <dgm:t>
        <a:bodyPr/>
        <a:lstStyle/>
        <a:p>
          <a:endParaRPr lang="ru-RU"/>
        </a:p>
      </dgm:t>
    </dgm:pt>
    <dgm:pt modelId="{ECFFF50D-FD0D-4020-9458-257A00F46CA1}">
      <dgm:prSet phldrT="[Текст]" custT="1"/>
      <dgm:spPr/>
      <dgm:t>
        <a:bodyPr/>
        <a:lstStyle/>
        <a:p>
          <a:r>
            <a:rPr lang="ru-RU" sz="2400" b="1" dirty="0"/>
            <a:t>Рисование</a:t>
          </a:r>
        </a:p>
      </dgm:t>
    </dgm:pt>
    <dgm:pt modelId="{75F4515D-FC1E-467F-B5A7-CB777D06D4E3}" type="parTrans" cxnId="{EE380DCD-FD2B-41C6-A4BE-35A667F013F3}">
      <dgm:prSet/>
      <dgm:spPr/>
      <dgm:t>
        <a:bodyPr/>
        <a:lstStyle/>
        <a:p>
          <a:endParaRPr lang="ru-RU"/>
        </a:p>
      </dgm:t>
    </dgm:pt>
    <dgm:pt modelId="{D0AA7D4D-6952-49F2-B6D8-CC0A59CDF589}" type="sibTrans" cxnId="{EE380DCD-FD2B-41C6-A4BE-35A667F013F3}">
      <dgm:prSet/>
      <dgm:spPr/>
      <dgm:t>
        <a:bodyPr/>
        <a:lstStyle/>
        <a:p>
          <a:endParaRPr lang="ru-RU"/>
        </a:p>
      </dgm:t>
    </dgm:pt>
    <dgm:pt modelId="{A5DDB7D8-4BE3-4756-8BEE-25A2343580C8}">
      <dgm:prSet phldrT="[Текст]" custT="1"/>
      <dgm:spPr/>
      <dgm:t>
        <a:bodyPr/>
        <a:lstStyle/>
        <a:p>
          <a:r>
            <a:rPr lang="ru-RU" sz="2400" b="1" dirty="0"/>
            <a:t>Ручной</a:t>
          </a:r>
          <a:r>
            <a:rPr lang="ru-RU" sz="2400" b="1" baseline="0" dirty="0"/>
            <a:t> труд</a:t>
          </a:r>
          <a:endParaRPr lang="ru-RU" sz="2400" b="1" dirty="0"/>
        </a:p>
      </dgm:t>
    </dgm:pt>
    <dgm:pt modelId="{867AFC20-703B-4580-B79E-4817BF482235}" type="parTrans" cxnId="{D61761E1-6459-44FE-8E35-90F6E36D18A5}">
      <dgm:prSet/>
      <dgm:spPr/>
      <dgm:t>
        <a:bodyPr/>
        <a:lstStyle/>
        <a:p>
          <a:endParaRPr lang="ru-RU"/>
        </a:p>
      </dgm:t>
    </dgm:pt>
    <dgm:pt modelId="{6FBF22EE-F097-4D93-86F4-99504913D26D}" type="sibTrans" cxnId="{D61761E1-6459-44FE-8E35-90F6E36D18A5}">
      <dgm:prSet/>
      <dgm:spPr/>
      <dgm:t>
        <a:bodyPr/>
        <a:lstStyle/>
        <a:p>
          <a:endParaRPr lang="ru-RU"/>
        </a:p>
      </dgm:t>
    </dgm:pt>
    <dgm:pt modelId="{4EF743FF-415C-472D-927F-DFB6192CDCC6}">
      <dgm:prSet phldrT="[Текст]" custT="1"/>
      <dgm:spPr/>
      <dgm:t>
        <a:bodyPr/>
        <a:lstStyle/>
        <a:p>
          <a:r>
            <a:rPr lang="ru-RU" sz="2400" b="1" dirty="0"/>
            <a:t>Лепка</a:t>
          </a:r>
        </a:p>
      </dgm:t>
    </dgm:pt>
    <dgm:pt modelId="{2DAA465C-0362-4A80-97FA-C9EDA3EA18EB}" type="parTrans" cxnId="{36DB1515-6E7C-4240-BF7E-1D841FCB8B05}">
      <dgm:prSet/>
      <dgm:spPr/>
      <dgm:t>
        <a:bodyPr/>
        <a:lstStyle/>
        <a:p>
          <a:endParaRPr lang="ru-RU"/>
        </a:p>
      </dgm:t>
    </dgm:pt>
    <dgm:pt modelId="{FD48464E-1E4C-4E6E-AD13-301335F7A3A1}" type="sibTrans" cxnId="{36DB1515-6E7C-4240-BF7E-1D841FCB8B05}">
      <dgm:prSet/>
      <dgm:spPr/>
      <dgm:t>
        <a:bodyPr/>
        <a:lstStyle/>
        <a:p>
          <a:endParaRPr lang="ru-RU"/>
        </a:p>
      </dgm:t>
    </dgm:pt>
    <dgm:pt modelId="{25586B62-F174-48CA-9DC9-E6A865B154EE}">
      <dgm:prSet phldrT="[Текст]" custT="1"/>
      <dgm:spPr/>
      <dgm:t>
        <a:bodyPr/>
        <a:lstStyle/>
        <a:p>
          <a:r>
            <a:rPr lang="ru-RU" sz="2400" b="1" dirty="0"/>
            <a:t>Музыкальное воспитание</a:t>
          </a:r>
        </a:p>
      </dgm:t>
    </dgm:pt>
    <dgm:pt modelId="{3195D07E-6D72-4D3C-BE06-12CCDE9C4529}" type="parTrans" cxnId="{2F596D2F-67B7-4900-8DB7-9FA4B688B254}">
      <dgm:prSet/>
      <dgm:spPr/>
      <dgm:t>
        <a:bodyPr/>
        <a:lstStyle/>
        <a:p>
          <a:endParaRPr lang="ru-RU"/>
        </a:p>
      </dgm:t>
    </dgm:pt>
    <dgm:pt modelId="{19CF88D2-9C51-4F6A-982B-3A76DC658FEA}" type="sibTrans" cxnId="{2F596D2F-67B7-4900-8DB7-9FA4B688B254}">
      <dgm:prSet/>
      <dgm:spPr/>
      <dgm:t>
        <a:bodyPr/>
        <a:lstStyle/>
        <a:p>
          <a:endParaRPr lang="ru-RU"/>
        </a:p>
      </dgm:t>
    </dgm:pt>
    <dgm:pt modelId="{400D9C80-6618-419B-BE23-6D1199C033B5}" type="pres">
      <dgm:prSet presAssocID="{F895D759-23BA-49FD-9741-CA8EB8F9562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5EC9DA3-535D-49DE-8CAE-E3E4B60A0F26}" type="pres">
      <dgm:prSet presAssocID="{C0120BF3-8469-4D9E-B09A-FB1A7537C096}" presName="root1" presStyleCnt="0"/>
      <dgm:spPr/>
    </dgm:pt>
    <dgm:pt modelId="{E24D9242-49FE-4E3A-8EE1-A1E821A9A1A7}" type="pres">
      <dgm:prSet presAssocID="{C0120BF3-8469-4D9E-B09A-FB1A7537C096}" presName="LevelOneTextNode" presStyleLbl="node0" presStyleIdx="0" presStyleCnt="1">
        <dgm:presLayoutVars>
          <dgm:chPref val="3"/>
        </dgm:presLayoutVars>
      </dgm:prSet>
      <dgm:spPr/>
    </dgm:pt>
    <dgm:pt modelId="{E54C8CEB-5955-4124-81FF-F52414D27E36}" type="pres">
      <dgm:prSet presAssocID="{C0120BF3-8469-4D9E-B09A-FB1A7537C096}" presName="level2hierChild" presStyleCnt="0"/>
      <dgm:spPr/>
    </dgm:pt>
    <dgm:pt modelId="{E12438C5-6E3B-4D4E-ADBA-9E4E25BF7278}" type="pres">
      <dgm:prSet presAssocID="{75F4515D-FC1E-467F-B5A7-CB777D06D4E3}" presName="conn2-1" presStyleLbl="parChTrans1D2" presStyleIdx="0" presStyleCnt="5"/>
      <dgm:spPr/>
    </dgm:pt>
    <dgm:pt modelId="{2683B968-C513-41AD-8ED7-09DBFFD8E2DA}" type="pres">
      <dgm:prSet presAssocID="{75F4515D-FC1E-467F-B5A7-CB777D06D4E3}" presName="connTx" presStyleLbl="parChTrans1D2" presStyleIdx="0" presStyleCnt="5"/>
      <dgm:spPr/>
    </dgm:pt>
    <dgm:pt modelId="{877B74C2-883E-407A-BE3E-216412E2F8E4}" type="pres">
      <dgm:prSet presAssocID="{ECFFF50D-FD0D-4020-9458-257A00F46CA1}" presName="root2" presStyleCnt="0"/>
      <dgm:spPr/>
    </dgm:pt>
    <dgm:pt modelId="{15C1EE61-9F65-4F6C-BF45-4466521290FF}" type="pres">
      <dgm:prSet presAssocID="{ECFFF50D-FD0D-4020-9458-257A00F46CA1}" presName="LevelTwoTextNode" presStyleLbl="node2" presStyleIdx="0" presStyleCnt="5" custScaleX="101731">
        <dgm:presLayoutVars>
          <dgm:chPref val="3"/>
        </dgm:presLayoutVars>
      </dgm:prSet>
      <dgm:spPr/>
    </dgm:pt>
    <dgm:pt modelId="{27891B70-A30C-428C-ADB9-08C0416A5964}" type="pres">
      <dgm:prSet presAssocID="{ECFFF50D-FD0D-4020-9458-257A00F46CA1}" presName="level3hierChild" presStyleCnt="0"/>
      <dgm:spPr/>
    </dgm:pt>
    <dgm:pt modelId="{3A003815-82C9-4EBD-9873-BA7D9FB810F6}" type="pres">
      <dgm:prSet presAssocID="{413D3045-4128-4753-8F43-B4D4F3CF4050}" presName="conn2-1" presStyleLbl="parChTrans1D2" presStyleIdx="1" presStyleCnt="5"/>
      <dgm:spPr/>
    </dgm:pt>
    <dgm:pt modelId="{BDEF9A1C-23FB-40AE-A3E0-62F54DDA998D}" type="pres">
      <dgm:prSet presAssocID="{413D3045-4128-4753-8F43-B4D4F3CF4050}" presName="connTx" presStyleLbl="parChTrans1D2" presStyleIdx="1" presStyleCnt="5"/>
      <dgm:spPr/>
    </dgm:pt>
    <dgm:pt modelId="{D01BF419-1701-4BBD-B70D-3ACD84F907C6}" type="pres">
      <dgm:prSet presAssocID="{050D294E-0D76-4D16-A102-DC88A77590A1}" presName="root2" presStyleCnt="0"/>
      <dgm:spPr/>
    </dgm:pt>
    <dgm:pt modelId="{61FF7CED-9605-478F-841D-6F53D73C4919}" type="pres">
      <dgm:prSet presAssocID="{050D294E-0D76-4D16-A102-DC88A77590A1}" presName="LevelTwoTextNode" presStyleLbl="node2" presStyleIdx="1" presStyleCnt="5">
        <dgm:presLayoutVars>
          <dgm:chPref val="3"/>
        </dgm:presLayoutVars>
      </dgm:prSet>
      <dgm:spPr/>
    </dgm:pt>
    <dgm:pt modelId="{9D685737-D3A2-4AA6-AAD7-ACDB317966E5}" type="pres">
      <dgm:prSet presAssocID="{050D294E-0D76-4D16-A102-DC88A77590A1}" presName="level3hierChild" presStyleCnt="0"/>
      <dgm:spPr/>
    </dgm:pt>
    <dgm:pt modelId="{AB438DB8-247E-4E32-B429-59A2ED8B668A}" type="pres">
      <dgm:prSet presAssocID="{2DAA465C-0362-4A80-97FA-C9EDA3EA18EB}" presName="conn2-1" presStyleLbl="parChTrans1D2" presStyleIdx="2" presStyleCnt="5"/>
      <dgm:spPr/>
    </dgm:pt>
    <dgm:pt modelId="{80B62941-3B99-43F2-8113-31E66B22B05E}" type="pres">
      <dgm:prSet presAssocID="{2DAA465C-0362-4A80-97FA-C9EDA3EA18EB}" presName="connTx" presStyleLbl="parChTrans1D2" presStyleIdx="2" presStyleCnt="5"/>
      <dgm:spPr/>
    </dgm:pt>
    <dgm:pt modelId="{12183F64-2A45-4787-842B-6EF17F36087C}" type="pres">
      <dgm:prSet presAssocID="{4EF743FF-415C-472D-927F-DFB6192CDCC6}" presName="root2" presStyleCnt="0"/>
      <dgm:spPr/>
    </dgm:pt>
    <dgm:pt modelId="{D275FF7D-8AD4-4DFA-A0F9-A577C3B0F270}" type="pres">
      <dgm:prSet presAssocID="{4EF743FF-415C-472D-927F-DFB6192CDCC6}" presName="LevelTwoTextNode" presStyleLbl="node2" presStyleIdx="2" presStyleCnt="5">
        <dgm:presLayoutVars>
          <dgm:chPref val="3"/>
        </dgm:presLayoutVars>
      </dgm:prSet>
      <dgm:spPr/>
    </dgm:pt>
    <dgm:pt modelId="{8D07F087-3EEB-4D3D-8DDB-04B8F3FA5DE6}" type="pres">
      <dgm:prSet presAssocID="{4EF743FF-415C-472D-927F-DFB6192CDCC6}" presName="level3hierChild" presStyleCnt="0"/>
      <dgm:spPr/>
    </dgm:pt>
    <dgm:pt modelId="{C243A7C8-6F33-4D5F-9C58-E57847EBCFC7}" type="pres">
      <dgm:prSet presAssocID="{867AFC20-703B-4580-B79E-4817BF482235}" presName="conn2-1" presStyleLbl="parChTrans1D2" presStyleIdx="3" presStyleCnt="5"/>
      <dgm:spPr/>
    </dgm:pt>
    <dgm:pt modelId="{CCD761D0-662E-47E3-A3A6-42EE164DFC44}" type="pres">
      <dgm:prSet presAssocID="{867AFC20-703B-4580-B79E-4817BF482235}" presName="connTx" presStyleLbl="parChTrans1D2" presStyleIdx="3" presStyleCnt="5"/>
      <dgm:spPr/>
    </dgm:pt>
    <dgm:pt modelId="{733F7432-B6DB-4738-B35C-403BBD997508}" type="pres">
      <dgm:prSet presAssocID="{A5DDB7D8-4BE3-4756-8BEE-25A2343580C8}" presName="root2" presStyleCnt="0"/>
      <dgm:spPr/>
    </dgm:pt>
    <dgm:pt modelId="{7B30B227-C0D5-49F2-9E8E-BEA034F9859D}" type="pres">
      <dgm:prSet presAssocID="{A5DDB7D8-4BE3-4756-8BEE-25A2343580C8}" presName="LevelTwoTextNode" presStyleLbl="node2" presStyleIdx="3" presStyleCnt="5">
        <dgm:presLayoutVars>
          <dgm:chPref val="3"/>
        </dgm:presLayoutVars>
      </dgm:prSet>
      <dgm:spPr/>
    </dgm:pt>
    <dgm:pt modelId="{13D80A7D-27EF-4C5D-88CF-780A1DABA768}" type="pres">
      <dgm:prSet presAssocID="{A5DDB7D8-4BE3-4756-8BEE-25A2343580C8}" presName="level3hierChild" presStyleCnt="0"/>
      <dgm:spPr/>
    </dgm:pt>
    <dgm:pt modelId="{1B28F738-2419-4504-ADC3-EFCA7ADAB944}" type="pres">
      <dgm:prSet presAssocID="{3195D07E-6D72-4D3C-BE06-12CCDE9C4529}" presName="conn2-1" presStyleLbl="parChTrans1D2" presStyleIdx="4" presStyleCnt="5"/>
      <dgm:spPr/>
    </dgm:pt>
    <dgm:pt modelId="{4979189A-1FBB-43E2-A2AC-337B787A5495}" type="pres">
      <dgm:prSet presAssocID="{3195D07E-6D72-4D3C-BE06-12CCDE9C4529}" presName="connTx" presStyleLbl="parChTrans1D2" presStyleIdx="4" presStyleCnt="5"/>
      <dgm:spPr/>
    </dgm:pt>
    <dgm:pt modelId="{333D0599-025D-423D-8BCD-212F0FD88839}" type="pres">
      <dgm:prSet presAssocID="{25586B62-F174-48CA-9DC9-E6A865B154EE}" presName="root2" presStyleCnt="0"/>
      <dgm:spPr/>
    </dgm:pt>
    <dgm:pt modelId="{CAD50374-51BD-4DD9-A754-84281541B81B}" type="pres">
      <dgm:prSet presAssocID="{25586B62-F174-48CA-9DC9-E6A865B154EE}" presName="LevelTwoTextNode" presStyleLbl="node2" presStyleIdx="4" presStyleCnt="5">
        <dgm:presLayoutVars>
          <dgm:chPref val="3"/>
        </dgm:presLayoutVars>
      </dgm:prSet>
      <dgm:spPr/>
    </dgm:pt>
    <dgm:pt modelId="{C9CCBC89-C23F-407C-8E9B-53142A5B4A4A}" type="pres">
      <dgm:prSet presAssocID="{25586B62-F174-48CA-9DC9-E6A865B154EE}" presName="level3hierChild" presStyleCnt="0"/>
      <dgm:spPr/>
    </dgm:pt>
  </dgm:ptLst>
  <dgm:cxnLst>
    <dgm:cxn modelId="{9CACB504-1420-44DD-A3ED-735E74771693}" type="presOf" srcId="{3195D07E-6D72-4D3C-BE06-12CCDE9C4529}" destId="{4979189A-1FBB-43E2-A2AC-337B787A5495}" srcOrd="1" destOrd="0" presId="urn:microsoft.com/office/officeart/2008/layout/HorizontalMultiLevelHierarchy"/>
    <dgm:cxn modelId="{36DB1515-6E7C-4240-BF7E-1D841FCB8B05}" srcId="{C0120BF3-8469-4D9E-B09A-FB1A7537C096}" destId="{4EF743FF-415C-472D-927F-DFB6192CDCC6}" srcOrd="2" destOrd="0" parTransId="{2DAA465C-0362-4A80-97FA-C9EDA3EA18EB}" sibTransId="{FD48464E-1E4C-4E6E-AD13-301335F7A3A1}"/>
    <dgm:cxn modelId="{303D9C1C-AC9A-405F-8DFC-B299F70F19B3}" type="presOf" srcId="{75F4515D-FC1E-467F-B5A7-CB777D06D4E3}" destId="{2683B968-C513-41AD-8ED7-09DBFFD8E2DA}" srcOrd="1" destOrd="0" presId="urn:microsoft.com/office/officeart/2008/layout/HorizontalMultiLevelHierarchy"/>
    <dgm:cxn modelId="{36A2E229-CE3E-4DF0-9A54-8AD1F1A149F9}" type="presOf" srcId="{C0120BF3-8469-4D9E-B09A-FB1A7537C096}" destId="{E24D9242-49FE-4E3A-8EE1-A1E821A9A1A7}" srcOrd="0" destOrd="0" presId="urn:microsoft.com/office/officeart/2008/layout/HorizontalMultiLevelHierarchy"/>
    <dgm:cxn modelId="{BB8CF72D-D9D9-494B-B3A0-1F4C6037DBEA}" type="presOf" srcId="{4EF743FF-415C-472D-927F-DFB6192CDCC6}" destId="{D275FF7D-8AD4-4DFA-A0F9-A577C3B0F270}" srcOrd="0" destOrd="0" presId="urn:microsoft.com/office/officeart/2008/layout/HorizontalMultiLevelHierarchy"/>
    <dgm:cxn modelId="{2F596D2F-67B7-4900-8DB7-9FA4B688B254}" srcId="{C0120BF3-8469-4D9E-B09A-FB1A7537C096}" destId="{25586B62-F174-48CA-9DC9-E6A865B154EE}" srcOrd="4" destOrd="0" parTransId="{3195D07E-6D72-4D3C-BE06-12CCDE9C4529}" sibTransId="{19CF88D2-9C51-4F6A-982B-3A76DC658FEA}"/>
    <dgm:cxn modelId="{B7116A31-AF53-4EB9-A04C-5DCBBEA8896B}" type="presOf" srcId="{75F4515D-FC1E-467F-B5A7-CB777D06D4E3}" destId="{E12438C5-6E3B-4D4E-ADBA-9E4E25BF7278}" srcOrd="0" destOrd="0" presId="urn:microsoft.com/office/officeart/2008/layout/HorizontalMultiLevelHierarchy"/>
    <dgm:cxn modelId="{BB382A33-33C3-490C-81D0-1248DB5366F3}" type="presOf" srcId="{050D294E-0D76-4D16-A102-DC88A77590A1}" destId="{61FF7CED-9605-478F-841D-6F53D73C4919}" srcOrd="0" destOrd="0" presId="urn:microsoft.com/office/officeart/2008/layout/HorizontalMultiLevelHierarchy"/>
    <dgm:cxn modelId="{A4AFE636-C0FF-4A13-9D61-863C019112CC}" type="presOf" srcId="{25586B62-F174-48CA-9DC9-E6A865B154EE}" destId="{CAD50374-51BD-4DD9-A754-84281541B81B}" srcOrd="0" destOrd="0" presId="urn:microsoft.com/office/officeart/2008/layout/HorizontalMultiLevelHierarchy"/>
    <dgm:cxn modelId="{EC4EA95C-7CFA-4D22-BF48-4CF37D412277}" type="presOf" srcId="{ECFFF50D-FD0D-4020-9458-257A00F46CA1}" destId="{15C1EE61-9F65-4F6C-BF45-4466521290FF}" srcOrd="0" destOrd="0" presId="urn:microsoft.com/office/officeart/2008/layout/HorizontalMultiLevelHierarchy"/>
    <dgm:cxn modelId="{2829034C-F765-4F21-86DB-FC191CFF31F5}" type="presOf" srcId="{F895D759-23BA-49FD-9741-CA8EB8F95620}" destId="{400D9C80-6618-419B-BE23-6D1199C033B5}" srcOrd="0" destOrd="0" presId="urn:microsoft.com/office/officeart/2008/layout/HorizontalMultiLevelHierarchy"/>
    <dgm:cxn modelId="{1349F470-0947-49CB-B191-D395B0B7C6D8}" type="presOf" srcId="{413D3045-4128-4753-8F43-B4D4F3CF4050}" destId="{BDEF9A1C-23FB-40AE-A3E0-62F54DDA998D}" srcOrd="1" destOrd="0" presId="urn:microsoft.com/office/officeart/2008/layout/HorizontalMultiLevelHierarchy"/>
    <dgm:cxn modelId="{45966B57-AC11-4C78-9920-607400E81795}" type="presOf" srcId="{2DAA465C-0362-4A80-97FA-C9EDA3EA18EB}" destId="{AB438DB8-247E-4E32-B429-59A2ED8B668A}" srcOrd="0" destOrd="0" presId="urn:microsoft.com/office/officeart/2008/layout/HorizontalMultiLevelHierarchy"/>
    <dgm:cxn modelId="{F0D97779-C549-4405-A634-A8505825108D}" type="presOf" srcId="{2DAA465C-0362-4A80-97FA-C9EDA3EA18EB}" destId="{80B62941-3B99-43F2-8113-31E66B22B05E}" srcOrd="1" destOrd="0" presId="urn:microsoft.com/office/officeart/2008/layout/HorizontalMultiLevelHierarchy"/>
    <dgm:cxn modelId="{D5299789-CF72-448E-9B21-B3FC01259958}" type="presOf" srcId="{A5DDB7D8-4BE3-4756-8BEE-25A2343580C8}" destId="{7B30B227-C0D5-49F2-9E8E-BEA034F9859D}" srcOrd="0" destOrd="0" presId="urn:microsoft.com/office/officeart/2008/layout/HorizontalMultiLevelHierarchy"/>
    <dgm:cxn modelId="{81DA158E-1125-499D-BCF3-D83093E6E57C}" srcId="{F895D759-23BA-49FD-9741-CA8EB8F95620}" destId="{C0120BF3-8469-4D9E-B09A-FB1A7537C096}" srcOrd="0" destOrd="0" parTransId="{E1FF12DB-25DD-4381-B477-60F59724BF0D}" sibTransId="{8DA8FB39-1747-4CF9-B1B6-1EEF42F7D1E7}"/>
    <dgm:cxn modelId="{C570C095-8435-4384-9853-F7B23276F6C2}" type="presOf" srcId="{867AFC20-703B-4580-B79E-4817BF482235}" destId="{CCD761D0-662E-47E3-A3A6-42EE164DFC44}" srcOrd="1" destOrd="0" presId="urn:microsoft.com/office/officeart/2008/layout/HorizontalMultiLevelHierarchy"/>
    <dgm:cxn modelId="{EE380DCD-FD2B-41C6-A4BE-35A667F013F3}" srcId="{C0120BF3-8469-4D9E-B09A-FB1A7537C096}" destId="{ECFFF50D-FD0D-4020-9458-257A00F46CA1}" srcOrd="0" destOrd="0" parTransId="{75F4515D-FC1E-467F-B5A7-CB777D06D4E3}" sibTransId="{D0AA7D4D-6952-49F2-B6D8-CC0A59CDF589}"/>
    <dgm:cxn modelId="{4DBB7FD6-495F-4CAF-9A0B-A97A71DA108B}" type="presOf" srcId="{3195D07E-6D72-4D3C-BE06-12CCDE9C4529}" destId="{1B28F738-2419-4504-ADC3-EFCA7ADAB944}" srcOrd="0" destOrd="0" presId="urn:microsoft.com/office/officeart/2008/layout/HorizontalMultiLevelHierarchy"/>
    <dgm:cxn modelId="{CDF38AD9-7779-4895-8E77-22D8C838EE1A}" type="presOf" srcId="{867AFC20-703B-4580-B79E-4817BF482235}" destId="{C243A7C8-6F33-4D5F-9C58-E57847EBCFC7}" srcOrd="0" destOrd="0" presId="urn:microsoft.com/office/officeart/2008/layout/HorizontalMultiLevelHierarchy"/>
    <dgm:cxn modelId="{9FF490DA-01D7-47B5-9EF5-F6C2D6CF9E4E}" srcId="{C0120BF3-8469-4D9E-B09A-FB1A7537C096}" destId="{050D294E-0D76-4D16-A102-DC88A77590A1}" srcOrd="1" destOrd="0" parTransId="{413D3045-4128-4753-8F43-B4D4F3CF4050}" sibTransId="{06200838-F2B6-4573-9CB4-22787ED6FBA6}"/>
    <dgm:cxn modelId="{D61761E1-6459-44FE-8E35-90F6E36D18A5}" srcId="{C0120BF3-8469-4D9E-B09A-FB1A7537C096}" destId="{A5DDB7D8-4BE3-4756-8BEE-25A2343580C8}" srcOrd="3" destOrd="0" parTransId="{867AFC20-703B-4580-B79E-4817BF482235}" sibTransId="{6FBF22EE-F097-4D93-86F4-99504913D26D}"/>
    <dgm:cxn modelId="{70EC07E5-1B27-4A21-B1EF-AEB51B463508}" type="presOf" srcId="{413D3045-4128-4753-8F43-B4D4F3CF4050}" destId="{3A003815-82C9-4EBD-9873-BA7D9FB810F6}" srcOrd="0" destOrd="0" presId="urn:microsoft.com/office/officeart/2008/layout/HorizontalMultiLevelHierarchy"/>
    <dgm:cxn modelId="{DEBFE676-CE02-4A8E-91CC-1C40C55B9856}" type="presParOf" srcId="{400D9C80-6618-419B-BE23-6D1199C033B5}" destId="{95EC9DA3-535D-49DE-8CAE-E3E4B60A0F26}" srcOrd="0" destOrd="0" presId="urn:microsoft.com/office/officeart/2008/layout/HorizontalMultiLevelHierarchy"/>
    <dgm:cxn modelId="{A3813FEE-C731-46F3-839C-88A4AA3029F6}" type="presParOf" srcId="{95EC9DA3-535D-49DE-8CAE-E3E4B60A0F26}" destId="{E24D9242-49FE-4E3A-8EE1-A1E821A9A1A7}" srcOrd="0" destOrd="0" presId="urn:microsoft.com/office/officeart/2008/layout/HorizontalMultiLevelHierarchy"/>
    <dgm:cxn modelId="{FCC23A93-06AC-4E97-A2E3-83890E413134}" type="presParOf" srcId="{95EC9DA3-535D-49DE-8CAE-E3E4B60A0F26}" destId="{E54C8CEB-5955-4124-81FF-F52414D27E36}" srcOrd="1" destOrd="0" presId="urn:microsoft.com/office/officeart/2008/layout/HorizontalMultiLevelHierarchy"/>
    <dgm:cxn modelId="{0FF0888D-746C-474E-AD09-581700EF80A2}" type="presParOf" srcId="{E54C8CEB-5955-4124-81FF-F52414D27E36}" destId="{E12438C5-6E3B-4D4E-ADBA-9E4E25BF7278}" srcOrd="0" destOrd="0" presId="urn:microsoft.com/office/officeart/2008/layout/HorizontalMultiLevelHierarchy"/>
    <dgm:cxn modelId="{E197BBB7-DF50-4C1B-AFEB-D50CB832B433}" type="presParOf" srcId="{E12438C5-6E3B-4D4E-ADBA-9E4E25BF7278}" destId="{2683B968-C513-41AD-8ED7-09DBFFD8E2DA}" srcOrd="0" destOrd="0" presId="urn:microsoft.com/office/officeart/2008/layout/HorizontalMultiLevelHierarchy"/>
    <dgm:cxn modelId="{FE192E5A-862B-4EE6-B4EE-20DBA1BAA471}" type="presParOf" srcId="{E54C8CEB-5955-4124-81FF-F52414D27E36}" destId="{877B74C2-883E-407A-BE3E-216412E2F8E4}" srcOrd="1" destOrd="0" presId="urn:microsoft.com/office/officeart/2008/layout/HorizontalMultiLevelHierarchy"/>
    <dgm:cxn modelId="{FB839F84-365C-4218-AB8C-827A8A6B2B4D}" type="presParOf" srcId="{877B74C2-883E-407A-BE3E-216412E2F8E4}" destId="{15C1EE61-9F65-4F6C-BF45-4466521290FF}" srcOrd="0" destOrd="0" presId="urn:microsoft.com/office/officeart/2008/layout/HorizontalMultiLevelHierarchy"/>
    <dgm:cxn modelId="{352E299D-A8EF-4B78-A0E6-FA3F0C91C263}" type="presParOf" srcId="{877B74C2-883E-407A-BE3E-216412E2F8E4}" destId="{27891B70-A30C-428C-ADB9-08C0416A5964}" srcOrd="1" destOrd="0" presId="urn:microsoft.com/office/officeart/2008/layout/HorizontalMultiLevelHierarchy"/>
    <dgm:cxn modelId="{E1003F6F-82AA-41AD-8950-C0E749501F43}" type="presParOf" srcId="{E54C8CEB-5955-4124-81FF-F52414D27E36}" destId="{3A003815-82C9-4EBD-9873-BA7D9FB810F6}" srcOrd="2" destOrd="0" presId="urn:microsoft.com/office/officeart/2008/layout/HorizontalMultiLevelHierarchy"/>
    <dgm:cxn modelId="{2AEC6749-C033-4699-8AF0-FD5677DC02E6}" type="presParOf" srcId="{3A003815-82C9-4EBD-9873-BA7D9FB810F6}" destId="{BDEF9A1C-23FB-40AE-A3E0-62F54DDA998D}" srcOrd="0" destOrd="0" presId="urn:microsoft.com/office/officeart/2008/layout/HorizontalMultiLevelHierarchy"/>
    <dgm:cxn modelId="{6461CA55-B0F8-4EE2-96B9-6236E0957EF3}" type="presParOf" srcId="{E54C8CEB-5955-4124-81FF-F52414D27E36}" destId="{D01BF419-1701-4BBD-B70D-3ACD84F907C6}" srcOrd="3" destOrd="0" presId="urn:microsoft.com/office/officeart/2008/layout/HorizontalMultiLevelHierarchy"/>
    <dgm:cxn modelId="{159578F0-C9AD-4F28-AC9C-EFC23A176EA6}" type="presParOf" srcId="{D01BF419-1701-4BBD-B70D-3ACD84F907C6}" destId="{61FF7CED-9605-478F-841D-6F53D73C4919}" srcOrd="0" destOrd="0" presId="urn:microsoft.com/office/officeart/2008/layout/HorizontalMultiLevelHierarchy"/>
    <dgm:cxn modelId="{1735CE08-2D60-4A02-B901-7D7A3BF3F2DD}" type="presParOf" srcId="{D01BF419-1701-4BBD-B70D-3ACD84F907C6}" destId="{9D685737-D3A2-4AA6-AAD7-ACDB317966E5}" srcOrd="1" destOrd="0" presId="urn:microsoft.com/office/officeart/2008/layout/HorizontalMultiLevelHierarchy"/>
    <dgm:cxn modelId="{EB21906C-A6A3-4EA0-AC3D-8EC377C7A2B9}" type="presParOf" srcId="{E54C8CEB-5955-4124-81FF-F52414D27E36}" destId="{AB438DB8-247E-4E32-B429-59A2ED8B668A}" srcOrd="4" destOrd="0" presId="urn:microsoft.com/office/officeart/2008/layout/HorizontalMultiLevelHierarchy"/>
    <dgm:cxn modelId="{C790264C-5FBA-4D9B-BD32-BCF64AA40AEB}" type="presParOf" srcId="{AB438DB8-247E-4E32-B429-59A2ED8B668A}" destId="{80B62941-3B99-43F2-8113-31E66B22B05E}" srcOrd="0" destOrd="0" presId="urn:microsoft.com/office/officeart/2008/layout/HorizontalMultiLevelHierarchy"/>
    <dgm:cxn modelId="{1E3F638F-753D-4F59-B00C-2AB7F66CCF8F}" type="presParOf" srcId="{E54C8CEB-5955-4124-81FF-F52414D27E36}" destId="{12183F64-2A45-4787-842B-6EF17F36087C}" srcOrd="5" destOrd="0" presId="urn:microsoft.com/office/officeart/2008/layout/HorizontalMultiLevelHierarchy"/>
    <dgm:cxn modelId="{FB359696-44E2-47F9-9CF2-AF0A722C7FC6}" type="presParOf" srcId="{12183F64-2A45-4787-842B-6EF17F36087C}" destId="{D275FF7D-8AD4-4DFA-A0F9-A577C3B0F270}" srcOrd="0" destOrd="0" presId="urn:microsoft.com/office/officeart/2008/layout/HorizontalMultiLevelHierarchy"/>
    <dgm:cxn modelId="{A1FF66B3-30C2-497E-871E-26C26FA78EBC}" type="presParOf" srcId="{12183F64-2A45-4787-842B-6EF17F36087C}" destId="{8D07F087-3EEB-4D3D-8DDB-04B8F3FA5DE6}" srcOrd="1" destOrd="0" presId="urn:microsoft.com/office/officeart/2008/layout/HorizontalMultiLevelHierarchy"/>
    <dgm:cxn modelId="{CB3E419C-C0F1-4F48-9434-7956E7A04F3E}" type="presParOf" srcId="{E54C8CEB-5955-4124-81FF-F52414D27E36}" destId="{C243A7C8-6F33-4D5F-9C58-E57847EBCFC7}" srcOrd="6" destOrd="0" presId="urn:microsoft.com/office/officeart/2008/layout/HorizontalMultiLevelHierarchy"/>
    <dgm:cxn modelId="{071F8095-F54D-4288-8281-00C88391DAE8}" type="presParOf" srcId="{C243A7C8-6F33-4D5F-9C58-E57847EBCFC7}" destId="{CCD761D0-662E-47E3-A3A6-42EE164DFC44}" srcOrd="0" destOrd="0" presId="urn:microsoft.com/office/officeart/2008/layout/HorizontalMultiLevelHierarchy"/>
    <dgm:cxn modelId="{F73619ED-5B11-4192-9048-58D0D29F8B16}" type="presParOf" srcId="{E54C8CEB-5955-4124-81FF-F52414D27E36}" destId="{733F7432-B6DB-4738-B35C-403BBD997508}" srcOrd="7" destOrd="0" presId="urn:microsoft.com/office/officeart/2008/layout/HorizontalMultiLevelHierarchy"/>
    <dgm:cxn modelId="{6593912C-5D24-4C07-A622-A69446C2A721}" type="presParOf" srcId="{733F7432-B6DB-4738-B35C-403BBD997508}" destId="{7B30B227-C0D5-49F2-9E8E-BEA034F9859D}" srcOrd="0" destOrd="0" presId="urn:microsoft.com/office/officeart/2008/layout/HorizontalMultiLevelHierarchy"/>
    <dgm:cxn modelId="{0D51B152-CDF7-43C1-9426-218069D995AB}" type="presParOf" srcId="{733F7432-B6DB-4738-B35C-403BBD997508}" destId="{13D80A7D-27EF-4C5D-88CF-780A1DABA768}" srcOrd="1" destOrd="0" presId="urn:microsoft.com/office/officeart/2008/layout/HorizontalMultiLevelHierarchy"/>
    <dgm:cxn modelId="{191E24E1-4585-43F6-B21F-38C161789C0E}" type="presParOf" srcId="{E54C8CEB-5955-4124-81FF-F52414D27E36}" destId="{1B28F738-2419-4504-ADC3-EFCA7ADAB944}" srcOrd="8" destOrd="0" presId="urn:microsoft.com/office/officeart/2008/layout/HorizontalMultiLevelHierarchy"/>
    <dgm:cxn modelId="{EBC82E6F-1D49-4711-A3B8-75855242A4BA}" type="presParOf" srcId="{1B28F738-2419-4504-ADC3-EFCA7ADAB944}" destId="{4979189A-1FBB-43E2-A2AC-337B787A5495}" srcOrd="0" destOrd="0" presId="urn:microsoft.com/office/officeart/2008/layout/HorizontalMultiLevelHierarchy"/>
    <dgm:cxn modelId="{1858F3EB-655B-4517-B5D2-2F666DA399F6}" type="presParOf" srcId="{E54C8CEB-5955-4124-81FF-F52414D27E36}" destId="{333D0599-025D-423D-8BCD-212F0FD88839}" srcOrd="9" destOrd="0" presId="urn:microsoft.com/office/officeart/2008/layout/HorizontalMultiLevelHierarchy"/>
    <dgm:cxn modelId="{7713DE41-862F-44F3-9886-868E6CFB2D88}" type="presParOf" srcId="{333D0599-025D-423D-8BCD-212F0FD88839}" destId="{CAD50374-51BD-4DD9-A754-84281541B81B}" srcOrd="0" destOrd="0" presId="urn:microsoft.com/office/officeart/2008/layout/HorizontalMultiLevelHierarchy"/>
    <dgm:cxn modelId="{99428342-EA6F-416E-A9A7-E2C0F51BA933}" type="presParOf" srcId="{333D0599-025D-423D-8BCD-212F0FD88839}" destId="{C9CCBC89-C23F-407C-8E9B-53142A5B4A4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3A12E1-0E2C-4908-9187-6E7483893FB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D922DDB-1EB0-4F67-9FB3-5E3476BC4647}">
      <dgm:prSet phldrT="[Текст]" custT="1"/>
      <dgm:spPr/>
      <dgm:t>
        <a:bodyPr/>
        <a:lstStyle/>
        <a:p>
          <a:r>
            <a:rPr lang="ru-RU" sz="3200" b="1" dirty="0"/>
            <a:t>Рисование</a:t>
          </a:r>
        </a:p>
      </dgm:t>
    </dgm:pt>
    <dgm:pt modelId="{36CBE02B-F34C-4FF8-BF74-9B16C49EA884}" type="parTrans" cxnId="{84688EAC-031B-4037-AB8C-6688B7258C38}">
      <dgm:prSet/>
      <dgm:spPr/>
      <dgm:t>
        <a:bodyPr/>
        <a:lstStyle/>
        <a:p>
          <a:endParaRPr lang="ru-RU"/>
        </a:p>
      </dgm:t>
    </dgm:pt>
    <dgm:pt modelId="{7C41709F-7B8B-4FA3-9738-80AA9472FE6E}" type="sibTrans" cxnId="{84688EAC-031B-4037-AB8C-6688B7258C38}">
      <dgm:prSet/>
      <dgm:spPr/>
      <dgm:t>
        <a:bodyPr/>
        <a:lstStyle/>
        <a:p>
          <a:endParaRPr lang="ru-RU"/>
        </a:p>
      </dgm:t>
    </dgm:pt>
    <dgm:pt modelId="{FC29E633-4211-4F94-9E6C-6211E1788AFD}">
      <dgm:prSet phldrT="[Текст]" custT="1"/>
      <dgm:spPr/>
      <dgm:t>
        <a:bodyPr/>
        <a:lstStyle/>
        <a:p>
          <a:r>
            <a:rPr lang="ru-RU" sz="3200" b="1" dirty="0"/>
            <a:t>Лепка</a:t>
          </a:r>
        </a:p>
      </dgm:t>
    </dgm:pt>
    <dgm:pt modelId="{C98EAEAB-35B1-497C-8269-8DD16EFB40E0}" type="parTrans" cxnId="{9B027B93-DCB8-4472-B557-C557453C9028}">
      <dgm:prSet/>
      <dgm:spPr/>
      <dgm:t>
        <a:bodyPr/>
        <a:lstStyle/>
        <a:p>
          <a:endParaRPr lang="ru-RU"/>
        </a:p>
      </dgm:t>
    </dgm:pt>
    <dgm:pt modelId="{FEFE85ED-3EB7-4BF6-B72C-B72C9F7742BB}" type="sibTrans" cxnId="{9B027B93-DCB8-4472-B557-C557453C9028}">
      <dgm:prSet/>
      <dgm:spPr/>
      <dgm:t>
        <a:bodyPr/>
        <a:lstStyle/>
        <a:p>
          <a:endParaRPr lang="ru-RU"/>
        </a:p>
      </dgm:t>
    </dgm:pt>
    <dgm:pt modelId="{980D5A7C-C3F3-4F7F-81A0-F76751668738}">
      <dgm:prSet phldrT="[Текст]" custT="1"/>
      <dgm:spPr/>
      <dgm:t>
        <a:bodyPr/>
        <a:lstStyle/>
        <a:p>
          <a:r>
            <a:rPr lang="ru-RU" sz="1800" b="1" dirty="0"/>
            <a:t>Ребенок:</a:t>
          </a:r>
        </a:p>
      </dgm:t>
    </dgm:pt>
    <dgm:pt modelId="{2244C7D8-39D5-4122-A6B3-E8ACCE329465}" type="parTrans" cxnId="{5905C5E3-6B45-44FD-B760-50CBC3C9029B}">
      <dgm:prSet/>
      <dgm:spPr/>
      <dgm:t>
        <a:bodyPr/>
        <a:lstStyle/>
        <a:p>
          <a:endParaRPr lang="ru-RU"/>
        </a:p>
      </dgm:t>
    </dgm:pt>
    <dgm:pt modelId="{FD6B7BAF-6CFB-4D92-9B20-0F47EAF93863}" type="sibTrans" cxnId="{5905C5E3-6B45-44FD-B760-50CBC3C9029B}">
      <dgm:prSet/>
      <dgm:spPr/>
      <dgm:t>
        <a:bodyPr/>
        <a:lstStyle/>
        <a:p>
          <a:endParaRPr lang="ru-RU"/>
        </a:p>
      </dgm:t>
    </dgm:pt>
    <dgm:pt modelId="{5FEE652E-5BB2-4A26-8BC0-279A4F42D8C7}">
      <dgm:prSet phldrT="[Текст]" custT="1"/>
      <dgm:spPr/>
      <dgm:t>
        <a:bodyPr/>
        <a:lstStyle/>
        <a:p>
          <a:endParaRPr lang="ru-RU" sz="100" dirty="0"/>
        </a:p>
      </dgm:t>
    </dgm:pt>
    <dgm:pt modelId="{E456B326-5C00-45D6-851F-F4E6217289E1}" type="parTrans" cxnId="{D26B6E48-73CC-474E-B2E3-2882D32FD46E}">
      <dgm:prSet/>
      <dgm:spPr/>
      <dgm:t>
        <a:bodyPr/>
        <a:lstStyle/>
        <a:p>
          <a:endParaRPr lang="ru-RU"/>
        </a:p>
      </dgm:t>
    </dgm:pt>
    <dgm:pt modelId="{5AA7F3D7-CF8F-4224-9409-6A63600887B8}" type="sibTrans" cxnId="{D26B6E48-73CC-474E-B2E3-2882D32FD46E}">
      <dgm:prSet/>
      <dgm:spPr/>
      <dgm:t>
        <a:bodyPr/>
        <a:lstStyle/>
        <a:p>
          <a:endParaRPr lang="ru-RU"/>
        </a:p>
      </dgm:t>
    </dgm:pt>
    <dgm:pt modelId="{0B8C46DF-7E7E-42E6-B968-31BF6F5BC162}">
      <dgm:prSet phldrT="[Текст]" custT="1"/>
      <dgm:spPr/>
      <dgm:t>
        <a:bodyPr/>
        <a:lstStyle/>
        <a:p>
          <a:r>
            <a:rPr lang="ru-RU" sz="1800" b="1" dirty="0"/>
            <a:t>Ребенок:</a:t>
          </a:r>
        </a:p>
      </dgm:t>
    </dgm:pt>
    <dgm:pt modelId="{3C663960-8955-4279-8C03-84A7FAE81D14}" type="parTrans" cxnId="{833A19C3-F9BC-43EA-BC8F-FCC84930EE5A}">
      <dgm:prSet/>
      <dgm:spPr/>
      <dgm:t>
        <a:bodyPr/>
        <a:lstStyle/>
        <a:p>
          <a:endParaRPr lang="ru-RU"/>
        </a:p>
      </dgm:t>
    </dgm:pt>
    <dgm:pt modelId="{DD773FDF-BF0A-4C98-AFAB-FBE25DD2799A}" type="sibTrans" cxnId="{833A19C3-F9BC-43EA-BC8F-FCC84930EE5A}">
      <dgm:prSet/>
      <dgm:spPr/>
      <dgm:t>
        <a:bodyPr/>
        <a:lstStyle/>
        <a:p>
          <a:endParaRPr lang="ru-RU"/>
        </a:p>
      </dgm:t>
    </dgm:pt>
    <dgm:pt modelId="{5BC9D5B4-6A85-4DE1-B8C0-02FA6DE62E69}">
      <dgm:prSet phldrT="[Текст]" custT="1"/>
      <dgm:spPr/>
      <dgm:t>
        <a:bodyPr/>
        <a:lstStyle/>
        <a:p>
          <a:endParaRPr lang="ru-RU" sz="200" b="1" dirty="0"/>
        </a:p>
      </dgm:t>
    </dgm:pt>
    <dgm:pt modelId="{C47D32C3-37D6-471D-940D-0AD7F2F571A7}" type="parTrans" cxnId="{3FA3360F-4A63-4FC3-AE7D-F8952BCEF995}">
      <dgm:prSet/>
      <dgm:spPr/>
      <dgm:t>
        <a:bodyPr/>
        <a:lstStyle/>
        <a:p>
          <a:endParaRPr lang="ru-RU"/>
        </a:p>
      </dgm:t>
    </dgm:pt>
    <dgm:pt modelId="{A28B7CB6-971D-49E1-BB3F-D124F6C577E9}" type="sibTrans" cxnId="{3FA3360F-4A63-4FC3-AE7D-F8952BCEF995}">
      <dgm:prSet/>
      <dgm:spPr/>
      <dgm:t>
        <a:bodyPr/>
        <a:lstStyle/>
        <a:p>
          <a:endParaRPr lang="ru-RU"/>
        </a:p>
      </dgm:t>
    </dgm:pt>
    <dgm:pt modelId="{75F87110-EF7C-4192-8935-9ED6AFCEADF9}">
      <dgm:prSet phldrT="[Текст]" custT="1"/>
      <dgm:spPr/>
      <dgm:t>
        <a:bodyPr/>
        <a:lstStyle/>
        <a:p>
          <a:r>
            <a:rPr lang="ru-RU" sz="1800" b="0" dirty="0"/>
            <a:t>Создает изображения предметов, сюжетные изображения используя различные изобразительные материалы</a:t>
          </a:r>
        </a:p>
      </dgm:t>
    </dgm:pt>
    <dgm:pt modelId="{197DC0DD-6D54-46DA-B917-BFA2E1392E2F}" type="parTrans" cxnId="{678B3F77-C6AD-4FE4-A2EA-3D522ECF6191}">
      <dgm:prSet/>
      <dgm:spPr/>
      <dgm:t>
        <a:bodyPr/>
        <a:lstStyle/>
        <a:p>
          <a:endParaRPr lang="ru-RU"/>
        </a:p>
      </dgm:t>
    </dgm:pt>
    <dgm:pt modelId="{A06BDB9E-6959-4523-967E-B0E6A4C072B7}" type="sibTrans" cxnId="{678B3F77-C6AD-4FE4-A2EA-3D522ECF6191}">
      <dgm:prSet/>
      <dgm:spPr/>
      <dgm:t>
        <a:bodyPr/>
        <a:lstStyle/>
        <a:p>
          <a:endParaRPr lang="ru-RU"/>
        </a:p>
      </dgm:t>
    </dgm:pt>
    <dgm:pt modelId="{0935F169-3C75-4343-A3A9-26AA22BA97A9}">
      <dgm:prSet custT="1"/>
      <dgm:spPr/>
      <dgm:t>
        <a:bodyPr/>
        <a:lstStyle/>
        <a:p>
          <a:r>
            <a:rPr lang="ru-RU" sz="1800" b="0" dirty="0"/>
            <a:t>Выполняет узоры по мотивам народного декоративно-прикладного искусства</a:t>
          </a:r>
        </a:p>
      </dgm:t>
    </dgm:pt>
    <dgm:pt modelId="{C2993125-3596-4786-B169-59979637BC6D}" type="parTrans" cxnId="{195D7388-7030-41D5-ACC3-833219D92C4D}">
      <dgm:prSet/>
      <dgm:spPr/>
      <dgm:t>
        <a:bodyPr/>
        <a:lstStyle/>
        <a:p>
          <a:endParaRPr lang="ru-RU"/>
        </a:p>
      </dgm:t>
    </dgm:pt>
    <dgm:pt modelId="{6035F9EC-3DB7-4342-B213-4D52C17F503F}" type="sibTrans" cxnId="{195D7388-7030-41D5-ACC3-833219D92C4D}">
      <dgm:prSet/>
      <dgm:spPr/>
      <dgm:t>
        <a:bodyPr/>
        <a:lstStyle/>
        <a:p>
          <a:endParaRPr lang="ru-RU"/>
        </a:p>
      </dgm:t>
    </dgm:pt>
    <dgm:pt modelId="{F5C98C62-BDB4-4ACB-ADBE-DB8A5D8CE8E9}">
      <dgm:prSet custT="1"/>
      <dgm:spPr/>
      <dgm:t>
        <a:bodyPr/>
        <a:lstStyle/>
        <a:p>
          <a:r>
            <a:rPr lang="ru-RU" sz="1800" b="0" dirty="0"/>
            <a:t>Располагает изображения на всем листе, на одной линии и на широкой полосе</a:t>
          </a:r>
        </a:p>
      </dgm:t>
    </dgm:pt>
    <dgm:pt modelId="{D3F6103B-36EC-45C7-B30E-6B316D8BA082}" type="parTrans" cxnId="{684669DD-DDE8-4B75-A958-F5B28C530315}">
      <dgm:prSet/>
      <dgm:spPr/>
      <dgm:t>
        <a:bodyPr/>
        <a:lstStyle/>
        <a:p>
          <a:endParaRPr lang="ru-RU"/>
        </a:p>
      </dgm:t>
    </dgm:pt>
    <dgm:pt modelId="{22CE540D-588B-436B-84E4-8A2BEF4922FD}" type="sibTrans" cxnId="{684669DD-DDE8-4B75-A958-F5B28C530315}">
      <dgm:prSet/>
      <dgm:spPr/>
      <dgm:t>
        <a:bodyPr/>
        <a:lstStyle/>
        <a:p>
          <a:endParaRPr lang="ru-RU"/>
        </a:p>
      </dgm:t>
    </dgm:pt>
    <dgm:pt modelId="{B30F064E-376F-4070-AC81-7401B7F5A635}">
      <dgm:prSet custT="1"/>
      <dgm:spPr/>
      <dgm:t>
        <a:bodyPr/>
        <a:lstStyle/>
        <a:p>
          <a:r>
            <a:rPr lang="ru-RU" sz="1800" b="0" dirty="0"/>
            <a:t>Использует разнообразные приемы и элементы для создания узора, подбирает цвета в соответствии с тем или иным видом декоративного искусства</a:t>
          </a:r>
        </a:p>
      </dgm:t>
    </dgm:pt>
    <dgm:pt modelId="{DE8CDF20-D311-4005-BBFB-822CFC803878}" type="parTrans" cxnId="{A947A5A7-87FE-4700-BCA2-FE0CE7C2E8E5}">
      <dgm:prSet/>
      <dgm:spPr/>
      <dgm:t>
        <a:bodyPr/>
        <a:lstStyle/>
        <a:p>
          <a:endParaRPr lang="ru-RU"/>
        </a:p>
      </dgm:t>
    </dgm:pt>
    <dgm:pt modelId="{C2CBD72D-AFEA-4162-B282-DB57EB3C0F91}" type="sibTrans" cxnId="{A947A5A7-87FE-4700-BCA2-FE0CE7C2E8E5}">
      <dgm:prSet/>
      <dgm:spPr/>
      <dgm:t>
        <a:bodyPr/>
        <a:lstStyle/>
        <a:p>
          <a:endParaRPr lang="ru-RU"/>
        </a:p>
      </dgm:t>
    </dgm:pt>
    <dgm:pt modelId="{241B7E68-B748-41FF-B741-81B5A7E3D9C3}">
      <dgm:prSet phldrT="[Текст]" custT="1"/>
      <dgm:spPr/>
      <dgm:t>
        <a:bodyPr/>
        <a:lstStyle/>
        <a:p>
          <a:r>
            <a:rPr lang="ru-RU" sz="1800" b="0" i="0" dirty="0"/>
            <a:t>Лепит предметы разной формы</a:t>
          </a:r>
          <a:endParaRPr lang="ru-RU" sz="1800" b="1" dirty="0"/>
        </a:p>
      </dgm:t>
    </dgm:pt>
    <dgm:pt modelId="{C9E61C53-BE8D-4371-ACAB-5F0E49A63554}" type="parTrans" cxnId="{60F808F6-7186-4938-8F86-D8FC6964865D}">
      <dgm:prSet/>
      <dgm:spPr/>
      <dgm:t>
        <a:bodyPr/>
        <a:lstStyle/>
        <a:p>
          <a:endParaRPr lang="ru-RU"/>
        </a:p>
      </dgm:t>
    </dgm:pt>
    <dgm:pt modelId="{4C3F5D15-ACE8-4743-A7AA-373D9A540178}" type="sibTrans" cxnId="{60F808F6-7186-4938-8F86-D8FC6964865D}">
      <dgm:prSet/>
      <dgm:spPr/>
      <dgm:t>
        <a:bodyPr/>
        <a:lstStyle/>
        <a:p>
          <a:endParaRPr lang="ru-RU"/>
        </a:p>
      </dgm:t>
    </dgm:pt>
    <dgm:pt modelId="{1DB485CD-E47E-4C3E-89B0-82F470979213}">
      <dgm:prSet custT="1"/>
      <dgm:spPr/>
      <dgm:t>
        <a:bodyPr/>
        <a:lstStyle/>
        <a:p>
          <a:r>
            <a:rPr lang="ru-RU" sz="1800" b="0" i="0" dirty="0"/>
            <a:t>Создает изображения по мотивам народных игрушек</a:t>
          </a:r>
        </a:p>
      </dgm:t>
    </dgm:pt>
    <dgm:pt modelId="{E7EDE9B7-3567-49C5-893D-77AEF0079385}" type="parTrans" cxnId="{B509E447-1923-472D-84ED-9BB4A68E4B23}">
      <dgm:prSet/>
      <dgm:spPr/>
      <dgm:t>
        <a:bodyPr/>
        <a:lstStyle/>
        <a:p>
          <a:endParaRPr lang="ru-RU"/>
        </a:p>
      </dgm:t>
    </dgm:pt>
    <dgm:pt modelId="{B66FE3EB-AB67-486E-89A0-089BE120DA0C}" type="sibTrans" cxnId="{B509E447-1923-472D-84ED-9BB4A68E4B23}">
      <dgm:prSet/>
      <dgm:spPr/>
      <dgm:t>
        <a:bodyPr/>
        <a:lstStyle/>
        <a:p>
          <a:endParaRPr lang="ru-RU"/>
        </a:p>
      </dgm:t>
    </dgm:pt>
    <dgm:pt modelId="{E4CA48E6-AF3D-4613-870D-BF1D2A2211E2}">
      <dgm:prSet custT="1"/>
      <dgm:spPr/>
      <dgm:t>
        <a:bodyPr/>
        <a:lstStyle/>
        <a:p>
          <a:r>
            <a:rPr lang="ru-RU" sz="1800" b="0" i="0" dirty="0"/>
            <a:t>Владеет навыком округлого раскатывания</a:t>
          </a:r>
        </a:p>
      </dgm:t>
    </dgm:pt>
    <dgm:pt modelId="{FD1237CC-B958-47CE-8D6D-DC9C4FF97D51}" type="parTrans" cxnId="{94AB839C-E6CB-4F6E-A77C-71F3548A371F}">
      <dgm:prSet/>
      <dgm:spPr/>
      <dgm:t>
        <a:bodyPr/>
        <a:lstStyle/>
        <a:p>
          <a:endParaRPr lang="ru-RU"/>
        </a:p>
      </dgm:t>
    </dgm:pt>
    <dgm:pt modelId="{91FAF633-801D-4CD2-99FA-43B360875006}" type="sibTrans" cxnId="{94AB839C-E6CB-4F6E-A77C-71F3548A371F}">
      <dgm:prSet/>
      <dgm:spPr/>
      <dgm:t>
        <a:bodyPr/>
        <a:lstStyle/>
        <a:p>
          <a:endParaRPr lang="ru-RU"/>
        </a:p>
      </dgm:t>
    </dgm:pt>
    <dgm:pt modelId="{3B6A2C44-CD63-4DA9-8A7A-3D0D6DD8B686}">
      <dgm:prSet custT="1"/>
      <dgm:spPr/>
      <dgm:t>
        <a:bodyPr/>
        <a:lstStyle/>
        <a:p>
          <a:r>
            <a:rPr lang="ru-RU" sz="1800" b="0" i="0" dirty="0"/>
            <a:t>Владеет навыком рационального деление пластилина</a:t>
          </a:r>
        </a:p>
      </dgm:t>
    </dgm:pt>
    <dgm:pt modelId="{AA5DC4FC-812A-4581-90D5-88222FDC5B42}" type="parTrans" cxnId="{C490EF06-4DF4-4E74-B4FC-708A83A3F60D}">
      <dgm:prSet/>
      <dgm:spPr/>
      <dgm:t>
        <a:bodyPr/>
        <a:lstStyle/>
        <a:p>
          <a:endParaRPr lang="ru-RU"/>
        </a:p>
      </dgm:t>
    </dgm:pt>
    <dgm:pt modelId="{9359D1AC-C3D8-4E25-9721-5F66D8888305}" type="sibTrans" cxnId="{C490EF06-4DF4-4E74-B4FC-708A83A3F60D}">
      <dgm:prSet/>
      <dgm:spPr/>
      <dgm:t>
        <a:bodyPr/>
        <a:lstStyle/>
        <a:p>
          <a:endParaRPr lang="ru-RU"/>
        </a:p>
      </dgm:t>
    </dgm:pt>
    <dgm:pt modelId="{7181F43B-C41E-46ED-9F9B-EE99AFB85B1B}">
      <dgm:prSet custT="1"/>
      <dgm:spPr/>
      <dgm:t>
        <a:bodyPr/>
        <a:lstStyle/>
        <a:p>
          <a:r>
            <a:rPr lang="ru-RU" sz="1800" b="0" i="0" dirty="0"/>
            <a:t>Использует в работе стеку</a:t>
          </a:r>
        </a:p>
      </dgm:t>
    </dgm:pt>
    <dgm:pt modelId="{09447178-98E4-4A37-8680-2FC5ECEF7691}" type="parTrans" cxnId="{36262647-472D-4313-BD33-DDB43512673B}">
      <dgm:prSet/>
      <dgm:spPr/>
      <dgm:t>
        <a:bodyPr/>
        <a:lstStyle/>
        <a:p>
          <a:endParaRPr lang="ru-RU"/>
        </a:p>
      </dgm:t>
    </dgm:pt>
    <dgm:pt modelId="{128B236F-EA1B-45DC-A5B2-F25E535B2ABA}" type="sibTrans" cxnId="{36262647-472D-4313-BD33-DDB43512673B}">
      <dgm:prSet/>
      <dgm:spPr/>
      <dgm:t>
        <a:bodyPr/>
        <a:lstStyle/>
        <a:p>
          <a:endParaRPr lang="ru-RU"/>
        </a:p>
      </dgm:t>
    </dgm:pt>
    <dgm:pt modelId="{0F7C2B5C-5615-4495-AE03-16C3E4EA30D4}">
      <dgm:prSet custT="1"/>
      <dgm:spPr/>
      <dgm:t>
        <a:bodyPr/>
        <a:lstStyle/>
        <a:p>
          <a:r>
            <a:rPr lang="ru-RU" sz="1800" b="0" i="0" dirty="0"/>
            <a:t>Умеет передавать в лепке движения</a:t>
          </a:r>
        </a:p>
      </dgm:t>
    </dgm:pt>
    <dgm:pt modelId="{F7A16F9F-E355-402A-8E53-4BB5AE17BB92}" type="parTrans" cxnId="{716DE5EA-8FE5-4911-863E-CBB90E3E5E2F}">
      <dgm:prSet/>
      <dgm:spPr/>
      <dgm:t>
        <a:bodyPr/>
        <a:lstStyle/>
        <a:p>
          <a:endParaRPr lang="ru-RU"/>
        </a:p>
      </dgm:t>
    </dgm:pt>
    <dgm:pt modelId="{1A2F8BF1-489F-4259-BECE-C3CA97C3E25C}" type="sibTrans" cxnId="{716DE5EA-8FE5-4911-863E-CBB90E3E5E2F}">
      <dgm:prSet/>
      <dgm:spPr/>
      <dgm:t>
        <a:bodyPr/>
        <a:lstStyle/>
        <a:p>
          <a:endParaRPr lang="ru-RU"/>
        </a:p>
      </dgm:t>
    </dgm:pt>
    <dgm:pt modelId="{287E567F-8421-49F2-B2E1-72793ABE01E3}">
      <dgm:prSet phldrT="[Текст]" custT="1"/>
      <dgm:spPr/>
      <dgm:t>
        <a:bodyPr/>
        <a:lstStyle/>
        <a:p>
          <a:r>
            <a:rPr lang="ru-RU" sz="1800" b="0" i="0" dirty="0"/>
            <a:t>Создает небольшие сюжетные композиции, передавая пропорции, позы и движения фигур</a:t>
          </a:r>
          <a:endParaRPr lang="ru-RU" sz="1800" b="1" dirty="0"/>
        </a:p>
      </dgm:t>
    </dgm:pt>
    <dgm:pt modelId="{A4009E11-8E64-4C7E-89C4-70B2FDE587CF}" type="parTrans" cxnId="{C36E74C3-A1FD-449C-8C0D-AA1EED1BE5AC}">
      <dgm:prSet/>
      <dgm:spPr/>
      <dgm:t>
        <a:bodyPr/>
        <a:lstStyle/>
        <a:p>
          <a:endParaRPr lang="ru-RU"/>
        </a:p>
      </dgm:t>
    </dgm:pt>
    <dgm:pt modelId="{CE903BF7-FCF3-4293-87BE-183F9D78F454}" type="sibTrans" cxnId="{C36E74C3-A1FD-449C-8C0D-AA1EED1BE5AC}">
      <dgm:prSet/>
      <dgm:spPr/>
      <dgm:t>
        <a:bodyPr/>
        <a:lstStyle/>
        <a:p>
          <a:endParaRPr lang="ru-RU"/>
        </a:p>
      </dgm:t>
    </dgm:pt>
    <dgm:pt modelId="{2663C9CB-03C9-4EDF-9FFA-E5641AF5BB65}">
      <dgm:prSet phldrT="[Текст]" custT="1"/>
      <dgm:spPr/>
      <dgm:t>
        <a:bodyPr/>
        <a:lstStyle/>
        <a:p>
          <a:endParaRPr lang="ru-RU" sz="800" b="1" dirty="0"/>
        </a:p>
      </dgm:t>
    </dgm:pt>
    <dgm:pt modelId="{A191A657-1423-44EB-A46B-F905D99EF411}" type="parTrans" cxnId="{E5882296-0A00-4D88-A7EE-FF1230E148B8}">
      <dgm:prSet/>
      <dgm:spPr/>
      <dgm:t>
        <a:bodyPr/>
        <a:lstStyle/>
        <a:p>
          <a:endParaRPr lang="ru-RU"/>
        </a:p>
      </dgm:t>
    </dgm:pt>
    <dgm:pt modelId="{CBDE6AD2-DAC1-4EA9-BAFD-10B01FD3D356}" type="sibTrans" cxnId="{E5882296-0A00-4D88-A7EE-FF1230E148B8}">
      <dgm:prSet/>
      <dgm:spPr/>
      <dgm:t>
        <a:bodyPr/>
        <a:lstStyle/>
        <a:p>
          <a:endParaRPr lang="ru-RU"/>
        </a:p>
      </dgm:t>
    </dgm:pt>
    <dgm:pt modelId="{FF39D29B-E31E-4752-8B90-779B50799E9D}">
      <dgm:prSet phldrT="[Текст]" custT="1"/>
      <dgm:spPr/>
      <dgm:t>
        <a:bodyPr/>
        <a:lstStyle/>
        <a:p>
          <a:endParaRPr lang="ru-RU" sz="800" b="1" dirty="0"/>
        </a:p>
      </dgm:t>
    </dgm:pt>
    <dgm:pt modelId="{E4BB0ED6-FD4C-4F68-B1E2-C2F73623D925}" type="parTrans" cxnId="{2CA09E6F-B702-4AA3-B612-A63E0FCC5A1A}">
      <dgm:prSet/>
      <dgm:spPr/>
      <dgm:t>
        <a:bodyPr/>
        <a:lstStyle/>
        <a:p>
          <a:endParaRPr lang="ru-RU"/>
        </a:p>
      </dgm:t>
    </dgm:pt>
    <dgm:pt modelId="{46568F80-2E3B-44F4-B145-B32CFC901569}" type="sibTrans" cxnId="{2CA09E6F-B702-4AA3-B612-A63E0FCC5A1A}">
      <dgm:prSet/>
      <dgm:spPr/>
      <dgm:t>
        <a:bodyPr/>
        <a:lstStyle/>
        <a:p>
          <a:endParaRPr lang="ru-RU"/>
        </a:p>
      </dgm:t>
    </dgm:pt>
    <dgm:pt modelId="{5DB37FF3-FB12-419A-BCC2-4ADCE9CB5BBD}">
      <dgm:prSet custT="1"/>
      <dgm:spPr/>
      <dgm:t>
        <a:bodyPr/>
        <a:lstStyle/>
        <a:p>
          <a:endParaRPr lang="ru-RU" sz="800" b="0" i="0" dirty="0"/>
        </a:p>
      </dgm:t>
    </dgm:pt>
    <dgm:pt modelId="{888D5C8C-82F3-4972-920B-417A214F7149}" type="parTrans" cxnId="{D1F674E3-14AA-41B3-85C1-825FB90A36D1}">
      <dgm:prSet/>
      <dgm:spPr/>
      <dgm:t>
        <a:bodyPr/>
        <a:lstStyle/>
        <a:p>
          <a:endParaRPr lang="ru-RU"/>
        </a:p>
      </dgm:t>
    </dgm:pt>
    <dgm:pt modelId="{80DB123C-F2E1-4924-8996-6D9B4740808A}" type="sibTrans" cxnId="{D1F674E3-14AA-41B3-85C1-825FB90A36D1}">
      <dgm:prSet/>
      <dgm:spPr/>
      <dgm:t>
        <a:bodyPr/>
        <a:lstStyle/>
        <a:p>
          <a:endParaRPr lang="ru-RU"/>
        </a:p>
      </dgm:t>
    </dgm:pt>
    <dgm:pt modelId="{A8196A1A-D5CA-47B7-BACA-5B209BC11B3D}">
      <dgm:prSet custT="1"/>
      <dgm:spPr/>
      <dgm:t>
        <a:bodyPr/>
        <a:lstStyle/>
        <a:p>
          <a:endParaRPr lang="ru-RU" sz="800" b="0" i="0" dirty="0"/>
        </a:p>
      </dgm:t>
    </dgm:pt>
    <dgm:pt modelId="{A449A9B1-AC78-4495-B896-CB8E8980DA4C}" type="parTrans" cxnId="{07002742-E1CA-47B4-83F8-2DFBA11CEA65}">
      <dgm:prSet/>
      <dgm:spPr/>
      <dgm:t>
        <a:bodyPr/>
        <a:lstStyle/>
        <a:p>
          <a:endParaRPr lang="ru-RU"/>
        </a:p>
      </dgm:t>
    </dgm:pt>
    <dgm:pt modelId="{883D9349-28BB-4EC6-B575-ED57E3639E21}" type="sibTrans" cxnId="{07002742-E1CA-47B4-83F8-2DFBA11CEA65}">
      <dgm:prSet/>
      <dgm:spPr/>
      <dgm:t>
        <a:bodyPr/>
        <a:lstStyle/>
        <a:p>
          <a:endParaRPr lang="ru-RU"/>
        </a:p>
      </dgm:t>
    </dgm:pt>
    <dgm:pt modelId="{555C411F-B92B-434A-A063-8CD4A1BBD540}">
      <dgm:prSet custT="1"/>
      <dgm:spPr/>
      <dgm:t>
        <a:bodyPr/>
        <a:lstStyle/>
        <a:p>
          <a:endParaRPr lang="ru-RU" sz="800" b="0" i="0" dirty="0"/>
        </a:p>
      </dgm:t>
    </dgm:pt>
    <dgm:pt modelId="{E8B26668-6424-439B-8C05-39025ED0D736}" type="parTrans" cxnId="{0076AD65-3A17-4741-AC81-CB20034DE35B}">
      <dgm:prSet/>
      <dgm:spPr/>
      <dgm:t>
        <a:bodyPr/>
        <a:lstStyle/>
        <a:p>
          <a:endParaRPr lang="ru-RU"/>
        </a:p>
      </dgm:t>
    </dgm:pt>
    <dgm:pt modelId="{288DD9DB-8C92-476F-87DA-07052AA05687}" type="sibTrans" cxnId="{0076AD65-3A17-4741-AC81-CB20034DE35B}">
      <dgm:prSet/>
      <dgm:spPr/>
      <dgm:t>
        <a:bodyPr/>
        <a:lstStyle/>
        <a:p>
          <a:endParaRPr lang="ru-RU"/>
        </a:p>
      </dgm:t>
    </dgm:pt>
    <dgm:pt modelId="{E950E847-58BC-40D3-94A2-794282DC4ADD}">
      <dgm:prSet custT="1"/>
      <dgm:spPr/>
      <dgm:t>
        <a:bodyPr/>
        <a:lstStyle/>
        <a:p>
          <a:endParaRPr lang="ru-RU" sz="800" b="0" i="0" dirty="0"/>
        </a:p>
      </dgm:t>
    </dgm:pt>
    <dgm:pt modelId="{6A7766C7-B77A-479A-BA92-C9624123FADD}" type="parTrans" cxnId="{9F3B9DD7-1887-4653-AED2-C60571F2F6F3}">
      <dgm:prSet/>
      <dgm:spPr/>
      <dgm:t>
        <a:bodyPr/>
        <a:lstStyle/>
        <a:p>
          <a:endParaRPr lang="ru-RU"/>
        </a:p>
      </dgm:t>
    </dgm:pt>
    <dgm:pt modelId="{549C618D-F3E0-4F1F-9845-969EC7FD9ED6}" type="sibTrans" cxnId="{9F3B9DD7-1887-4653-AED2-C60571F2F6F3}">
      <dgm:prSet/>
      <dgm:spPr/>
      <dgm:t>
        <a:bodyPr/>
        <a:lstStyle/>
        <a:p>
          <a:endParaRPr lang="ru-RU"/>
        </a:p>
      </dgm:t>
    </dgm:pt>
    <dgm:pt modelId="{A851535C-DC03-4F41-8114-09B2891F2353}" type="pres">
      <dgm:prSet presAssocID="{F93A12E1-0E2C-4908-9187-6E7483893FBB}" presName="Name0" presStyleCnt="0">
        <dgm:presLayoutVars>
          <dgm:dir/>
          <dgm:animLvl val="lvl"/>
          <dgm:resizeHandles val="exact"/>
        </dgm:presLayoutVars>
      </dgm:prSet>
      <dgm:spPr/>
    </dgm:pt>
    <dgm:pt modelId="{522B01EF-4EC7-4FBC-91C2-06AD46720A06}" type="pres">
      <dgm:prSet presAssocID="{ED922DDB-1EB0-4F67-9FB3-5E3476BC4647}" presName="composite" presStyleCnt="0"/>
      <dgm:spPr/>
    </dgm:pt>
    <dgm:pt modelId="{2004E611-0101-47B5-B8BF-8E68AC689A65}" type="pres">
      <dgm:prSet presAssocID="{ED922DDB-1EB0-4F67-9FB3-5E3476BC4647}" presName="parTx" presStyleLbl="alignNode1" presStyleIdx="0" presStyleCnt="2" custScaleY="100000">
        <dgm:presLayoutVars>
          <dgm:chMax val="0"/>
          <dgm:chPref val="0"/>
          <dgm:bulletEnabled val="1"/>
        </dgm:presLayoutVars>
      </dgm:prSet>
      <dgm:spPr/>
    </dgm:pt>
    <dgm:pt modelId="{740709E4-BF79-4C04-9E9B-F9DC91FA4750}" type="pres">
      <dgm:prSet presAssocID="{ED922DDB-1EB0-4F67-9FB3-5E3476BC4647}" presName="desTx" presStyleLbl="alignAccFollowNode1" presStyleIdx="0" presStyleCnt="2">
        <dgm:presLayoutVars>
          <dgm:bulletEnabled val="1"/>
        </dgm:presLayoutVars>
      </dgm:prSet>
      <dgm:spPr/>
    </dgm:pt>
    <dgm:pt modelId="{4FE7E8FC-BE7B-431D-A1BE-2080BF84A36D}" type="pres">
      <dgm:prSet presAssocID="{7C41709F-7B8B-4FA3-9738-80AA9472FE6E}" presName="space" presStyleCnt="0"/>
      <dgm:spPr/>
    </dgm:pt>
    <dgm:pt modelId="{71089797-B042-47C5-94A9-DF19E90251FE}" type="pres">
      <dgm:prSet presAssocID="{FC29E633-4211-4F94-9E6C-6211E1788AFD}" presName="composite" presStyleCnt="0"/>
      <dgm:spPr/>
    </dgm:pt>
    <dgm:pt modelId="{6F426B4A-3AB6-4803-A090-17A8F271030E}" type="pres">
      <dgm:prSet presAssocID="{FC29E633-4211-4F94-9E6C-6211E1788AFD}" presName="parTx" presStyleLbl="alignNode1" presStyleIdx="1" presStyleCnt="2" custScaleY="100000">
        <dgm:presLayoutVars>
          <dgm:chMax val="0"/>
          <dgm:chPref val="0"/>
          <dgm:bulletEnabled val="1"/>
        </dgm:presLayoutVars>
      </dgm:prSet>
      <dgm:spPr/>
    </dgm:pt>
    <dgm:pt modelId="{8B24D24C-A159-4AD0-AA24-5FA1EE2EF94B}" type="pres">
      <dgm:prSet presAssocID="{FC29E633-4211-4F94-9E6C-6211E1788AFD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C490EF06-4DF4-4E74-B4FC-708A83A3F60D}" srcId="{FC29E633-4211-4F94-9E6C-6211E1788AFD}" destId="{3B6A2C44-CD63-4DA9-8A7A-3D0D6DD8B686}" srcOrd="10" destOrd="0" parTransId="{AA5DC4FC-812A-4581-90D5-88222FDC5B42}" sibTransId="{9359D1AC-C3D8-4E25-9721-5F66D8888305}"/>
    <dgm:cxn modelId="{3FA3360F-4A63-4FC3-AE7D-F8952BCEF995}" srcId="{FC29E633-4211-4F94-9E6C-6211E1788AFD}" destId="{5BC9D5B4-6A85-4DE1-B8C0-02FA6DE62E69}" srcOrd="15" destOrd="0" parTransId="{C47D32C3-37D6-471D-940D-0AD7F2F571A7}" sibTransId="{A28B7CB6-971D-49E1-BB3F-D124F6C577E9}"/>
    <dgm:cxn modelId="{F13D6728-157A-4A1F-A0CD-A73BA26645AD}" type="presOf" srcId="{287E567F-8421-49F2-B2E1-72793ABE01E3}" destId="{8B24D24C-A159-4AD0-AA24-5FA1EE2EF94B}" srcOrd="0" destOrd="4" presId="urn:microsoft.com/office/officeart/2005/8/layout/hList1"/>
    <dgm:cxn modelId="{4D68D534-7F82-4A3C-AF11-EB6EB716692F}" type="presOf" srcId="{3B6A2C44-CD63-4DA9-8A7A-3D0D6DD8B686}" destId="{8B24D24C-A159-4AD0-AA24-5FA1EE2EF94B}" srcOrd="0" destOrd="10" presId="urn:microsoft.com/office/officeart/2005/8/layout/hList1"/>
    <dgm:cxn modelId="{8431A561-7EC5-45E4-8F6B-8C1D81C69E19}" type="presOf" srcId="{B30F064E-376F-4070-AC81-7401B7F5A635}" destId="{740709E4-BF79-4C04-9E9B-F9DC91FA4750}" srcOrd="0" destOrd="3" presId="urn:microsoft.com/office/officeart/2005/8/layout/hList1"/>
    <dgm:cxn modelId="{07002742-E1CA-47B4-83F8-2DFBA11CEA65}" srcId="{FC29E633-4211-4F94-9E6C-6211E1788AFD}" destId="{A8196A1A-D5CA-47B7-BACA-5B209BC11B3D}" srcOrd="9" destOrd="0" parTransId="{A449A9B1-AC78-4495-B896-CB8E8980DA4C}" sibTransId="{883D9349-28BB-4EC6-B575-ED57E3639E21}"/>
    <dgm:cxn modelId="{ADBBC863-10A4-4A24-BB1A-B04F95A01BEE}" type="presOf" srcId="{0B8C46DF-7E7E-42E6-B968-31BF6F5BC162}" destId="{8B24D24C-A159-4AD0-AA24-5FA1EE2EF94B}" srcOrd="0" destOrd="1" presId="urn:microsoft.com/office/officeart/2005/8/layout/hList1"/>
    <dgm:cxn modelId="{E663F644-85F0-430D-9A71-34EA6367FFA9}" type="presOf" srcId="{555C411F-B92B-434A-A063-8CD4A1BBD540}" destId="{8B24D24C-A159-4AD0-AA24-5FA1EE2EF94B}" srcOrd="0" destOrd="11" presId="urn:microsoft.com/office/officeart/2005/8/layout/hList1"/>
    <dgm:cxn modelId="{0076AD65-3A17-4741-AC81-CB20034DE35B}" srcId="{FC29E633-4211-4F94-9E6C-6211E1788AFD}" destId="{555C411F-B92B-434A-A063-8CD4A1BBD540}" srcOrd="11" destOrd="0" parTransId="{E8B26668-6424-439B-8C05-39025ED0D736}" sibTransId="{288DD9DB-8C92-476F-87DA-07052AA05687}"/>
    <dgm:cxn modelId="{36262647-472D-4313-BD33-DDB43512673B}" srcId="{FC29E633-4211-4F94-9E6C-6211E1788AFD}" destId="{7181F43B-C41E-46ED-9F9B-EE99AFB85B1B}" srcOrd="12" destOrd="0" parTransId="{09447178-98E4-4A37-8680-2FC5ECEF7691}" sibTransId="{128B236F-EA1B-45DC-A5B2-F25E535B2ABA}"/>
    <dgm:cxn modelId="{B509E447-1923-472D-84ED-9BB4A68E4B23}" srcId="{FC29E633-4211-4F94-9E6C-6211E1788AFD}" destId="{1DB485CD-E47E-4C3E-89B0-82F470979213}" srcOrd="6" destOrd="0" parTransId="{E7EDE9B7-3567-49C5-893D-77AEF0079385}" sibTransId="{B66FE3EB-AB67-486E-89A0-089BE120DA0C}"/>
    <dgm:cxn modelId="{D26B6E48-73CC-474E-B2E3-2882D32FD46E}" srcId="{FC29E633-4211-4F94-9E6C-6211E1788AFD}" destId="{5FEE652E-5BB2-4A26-8BC0-279A4F42D8C7}" srcOrd="0" destOrd="0" parTransId="{E456B326-5C00-45D6-851F-F4E6217289E1}" sibTransId="{5AA7F3D7-CF8F-4224-9409-6A63600887B8}"/>
    <dgm:cxn modelId="{CA8A286C-52A4-4FA6-80D9-1699135B3373}" type="presOf" srcId="{F5C98C62-BDB4-4ACB-ADBE-DB8A5D8CE8E9}" destId="{740709E4-BF79-4C04-9E9B-F9DC91FA4750}" srcOrd="0" destOrd="4" presId="urn:microsoft.com/office/officeart/2005/8/layout/hList1"/>
    <dgm:cxn modelId="{2CA09E6F-B702-4AA3-B612-A63E0FCC5A1A}" srcId="{FC29E633-4211-4F94-9E6C-6211E1788AFD}" destId="{FF39D29B-E31E-4752-8B90-779B50799E9D}" srcOrd="5" destOrd="0" parTransId="{E4BB0ED6-FD4C-4F68-B1E2-C2F73623D925}" sibTransId="{46568F80-2E3B-44F4-B145-B32CFC901569}"/>
    <dgm:cxn modelId="{E2051871-45F1-441D-9BA2-332896E2F5F9}" type="presOf" srcId="{0935F169-3C75-4343-A3A9-26AA22BA97A9}" destId="{740709E4-BF79-4C04-9E9B-F9DC91FA4750}" srcOrd="0" destOrd="2" presId="urn:microsoft.com/office/officeart/2005/8/layout/hList1"/>
    <dgm:cxn modelId="{E3631672-592E-47BD-B985-6DE7F89908F4}" type="presOf" srcId="{5FEE652E-5BB2-4A26-8BC0-279A4F42D8C7}" destId="{8B24D24C-A159-4AD0-AA24-5FA1EE2EF94B}" srcOrd="0" destOrd="0" presId="urn:microsoft.com/office/officeart/2005/8/layout/hList1"/>
    <dgm:cxn modelId="{6A491B52-B7F5-42DB-A17F-9C25158C36AF}" type="presOf" srcId="{7181F43B-C41E-46ED-9F9B-EE99AFB85B1B}" destId="{8B24D24C-A159-4AD0-AA24-5FA1EE2EF94B}" srcOrd="0" destOrd="12" presId="urn:microsoft.com/office/officeart/2005/8/layout/hList1"/>
    <dgm:cxn modelId="{41777476-67F6-42DC-B61A-DF8FF5ED1155}" type="presOf" srcId="{A8196A1A-D5CA-47B7-BACA-5B209BC11B3D}" destId="{8B24D24C-A159-4AD0-AA24-5FA1EE2EF94B}" srcOrd="0" destOrd="9" presId="urn:microsoft.com/office/officeart/2005/8/layout/hList1"/>
    <dgm:cxn modelId="{58C0D756-7ED6-45BC-8DC9-ACBD2E1C37F4}" type="presOf" srcId="{2663C9CB-03C9-4EDF-9FFA-E5641AF5BB65}" destId="{8B24D24C-A159-4AD0-AA24-5FA1EE2EF94B}" srcOrd="0" destOrd="3" presId="urn:microsoft.com/office/officeart/2005/8/layout/hList1"/>
    <dgm:cxn modelId="{678B3F77-C6AD-4FE4-A2EA-3D522ECF6191}" srcId="{ED922DDB-1EB0-4F67-9FB3-5E3476BC4647}" destId="{75F87110-EF7C-4192-8935-9ED6AFCEADF9}" srcOrd="1" destOrd="0" parTransId="{197DC0DD-6D54-46DA-B917-BFA2E1392E2F}" sibTransId="{A06BDB9E-6959-4523-967E-B0E6A4C072B7}"/>
    <dgm:cxn modelId="{EC9BCE57-F964-431F-A6B9-1E31417BD98C}" type="presOf" srcId="{980D5A7C-C3F3-4F7F-81A0-F76751668738}" destId="{740709E4-BF79-4C04-9E9B-F9DC91FA4750}" srcOrd="0" destOrd="0" presId="urn:microsoft.com/office/officeart/2005/8/layout/hList1"/>
    <dgm:cxn modelId="{A31C3880-599A-49DF-994C-8A39AC9F96AF}" type="presOf" srcId="{0F7C2B5C-5615-4495-AE03-16C3E4EA30D4}" destId="{8B24D24C-A159-4AD0-AA24-5FA1EE2EF94B}" srcOrd="0" destOrd="14" presId="urn:microsoft.com/office/officeart/2005/8/layout/hList1"/>
    <dgm:cxn modelId="{5D5A8184-AA89-4ED2-A225-54BC4BFC03BB}" type="presOf" srcId="{E4CA48E6-AF3D-4613-870D-BF1D2A2211E2}" destId="{8B24D24C-A159-4AD0-AA24-5FA1EE2EF94B}" srcOrd="0" destOrd="8" presId="urn:microsoft.com/office/officeart/2005/8/layout/hList1"/>
    <dgm:cxn modelId="{195D7388-7030-41D5-ACC3-833219D92C4D}" srcId="{ED922DDB-1EB0-4F67-9FB3-5E3476BC4647}" destId="{0935F169-3C75-4343-A3A9-26AA22BA97A9}" srcOrd="2" destOrd="0" parTransId="{C2993125-3596-4786-B169-59979637BC6D}" sibTransId="{6035F9EC-3DB7-4342-B213-4D52C17F503F}"/>
    <dgm:cxn modelId="{9B027B93-DCB8-4472-B557-C557453C9028}" srcId="{F93A12E1-0E2C-4908-9187-6E7483893FBB}" destId="{FC29E633-4211-4F94-9E6C-6211E1788AFD}" srcOrd="1" destOrd="0" parTransId="{C98EAEAB-35B1-497C-8269-8DD16EFB40E0}" sibTransId="{FEFE85ED-3EB7-4BF6-B72C-B72C9F7742BB}"/>
    <dgm:cxn modelId="{E5882296-0A00-4D88-A7EE-FF1230E148B8}" srcId="{FC29E633-4211-4F94-9E6C-6211E1788AFD}" destId="{2663C9CB-03C9-4EDF-9FFA-E5641AF5BB65}" srcOrd="3" destOrd="0" parTransId="{A191A657-1423-44EB-A46B-F905D99EF411}" sibTransId="{CBDE6AD2-DAC1-4EA9-BAFD-10B01FD3D356}"/>
    <dgm:cxn modelId="{5457BD98-948E-4306-9121-749009B32CA8}" type="presOf" srcId="{ED922DDB-1EB0-4F67-9FB3-5E3476BC4647}" destId="{2004E611-0101-47B5-B8BF-8E68AC689A65}" srcOrd="0" destOrd="0" presId="urn:microsoft.com/office/officeart/2005/8/layout/hList1"/>
    <dgm:cxn modelId="{94AB839C-E6CB-4F6E-A77C-71F3548A371F}" srcId="{FC29E633-4211-4F94-9E6C-6211E1788AFD}" destId="{E4CA48E6-AF3D-4613-870D-BF1D2A2211E2}" srcOrd="8" destOrd="0" parTransId="{FD1237CC-B958-47CE-8D6D-DC9C4FF97D51}" sibTransId="{91FAF633-801D-4CD2-99FA-43B360875006}"/>
    <dgm:cxn modelId="{B34F819E-072D-4529-8A7F-FF6BA0F3B9E8}" type="presOf" srcId="{1DB485CD-E47E-4C3E-89B0-82F470979213}" destId="{8B24D24C-A159-4AD0-AA24-5FA1EE2EF94B}" srcOrd="0" destOrd="6" presId="urn:microsoft.com/office/officeart/2005/8/layout/hList1"/>
    <dgm:cxn modelId="{A947A5A7-87FE-4700-BCA2-FE0CE7C2E8E5}" srcId="{ED922DDB-1EB0-4F67-9FB3-5E3476BC4647}" destId="{B30F064E-376F-4070-AC81-7401B7F5A635}" srcOrd="3" destOrd="0" parTransId="{DE8CDF20-D311-4005-BBFB-822CFC803878}" sibTransId="{C2CBD72D-AFEA-4162-B282-DB57EB3C0F91}"/>
    <dgm:cxn modelId="{84688EAC-031B-4037-AB8C-6688B7258C38}" srcId="{F93A12E1-0E2C-4908-9187-6E7483893FBB}" destId="{ED922DDB-1EB0-4F67-9FB3-5E3476BC4647}" srcOrd="0" destOrd="0" parTransId="{36CBE02B-F34C-4FF8-BF74-9B16C49EA884}" sibTransId="{7C41709F-7B8B-4FA3-9738-80AA9472FE6E}"/>
    <dgm:cxn modelId="{487200B0-E398-428C-84AA-AE0385F7587B}" type="presOf" srcId="{FC29E633-4211-4F94-9E6C-6211E1788AFD}" destId="{6F426B4A-3AB6-4803-A090-17A8F271030E}" srcOrd="0" destOrd="0" presId="urn:microsoft.com/office/officeart/2005/8/layout/hList1"/>
    <dgm:cxn modelId="{A30719B1-2A06-4E0F-A2D7-886F455B895C}" type="presOf" srcId="{241B7E68-B748-41FF-B741-81B5A7E3D9C3}" destId="{8B24D24C-A159-4AD0-AA24-5FA1EE2EF94B}" srcOrd="0" destOrd="2" presId="urn:microsoft.com/office/officeart/2005/8/layout/hList1"/>
    <dgm:cxn modelId="{6EECD4B7-3131-4524-86F0-B8CF1E45230E}" type="presOf" srcId="{FF39D29B-E31E-4752-8B90-779B50799E9D}" destId="{8B24D24C-A159-4AD0-AA24-5FA1EE2EF94B}" srcOrd="0" destOrd="5" presId="urn:microsoft.com/office/officeart/2005/8/layout/hList1"/>
    <dgm:cxn modelId="{833A19C3-F9BC-43EA-BC8F-FCC84930EE5A}" srcId="{FC29E633-4211-4F94-9E6C-6211E1788AFD}" destId="{0B8C46DF-7E7E-42E6-B968-31BF6F5BC162}" srcOrd="1" destOrd="0" parTransId="{3C663960-8955-4279-8C03-84A7FAE81D14}" sibTransId="{DD773FDF-BF0A-4C98-AFAB-FBE25DD2799A}"/>
    <dgm:cxn modelId="{C36E74C3-A1FD-449C-8C0D-AA1EED1BE5AC}" srcId="{FC29E633-4211-4F94-9E6C-6211E1788AFD}" destId="{287E567F-8421-49F2-B2E1-72793ABE01E3}" srcOrd="4" destOrd="0" parTransId="{A4009E11-8E64-4C7E-89C4-70B2FDE587CF}" sibTransId="{CE903BF7-FCF3-4293-87BE-183F9D78F454}"/>
    <dgm:cxn modelId="{7BF1BAC7-8F40-4B14-8F68-CEF9A40A8E87}" type="presOf" srcId="{5DB37FF3-FB12-419A-BCC2-4ADCE9CB5BBD}" destId="{8B24D24C-A159-4AD0-AA24-5FA1EE2EF94B}" srcOrd="0" destOrd="7" presId="urn:microsoft.com/office/officeart/2005/8/layout/hList1"/>
    <dgm:cxn modelId="{A5FE91D3-4AAA-4362-AC2C-D37FCB8A81F5}" type="presOf" srcId="{E950E847-58BC-40D3-94A2-794282DC4ADD}" destId="{8B24D24C-A159-4AD0-AA24-5FA1EE2EF94B}" srcOrd="0" destOrd="13" presId="urn:microsoft.com/office/officeart/2005/8/layout/hList1"/>
    <dgm:cxn modelId="{9F3B9DD7-1887-4653-AED2-C60571F2F6F3}" srcId="{FC29E633-4211-4F94-9E6C-6211E1788AFD}" destId="{E950E847-58BC-40D3-94A2-794282DC4ADD}" srcOrd="13" destOrd="0" parTransId="{6A7766C7-B77A-479A-BA92-C9624123FADD}" sibTransId="{549C618D-F3E0-4F1F-9845-969EC7FD9ED6}"/>
    <dgm:cxn modelId="{684669DD-DDE8-4B75-A958-F5B28C530315}" srcId="{ED922DDB-1EB0-4F67-9FB3-5E3476BC4647}" destId="{F5C98C62-BDB4-4ACB-ADBE-DB8A5D8CE8E9}" srcOrd="4" destOrd="0" parTransId="{D3F6103B-36EC-45C7-B30E-6B316D8BA082}" sibTransId="{22CE540D-588B-436B-84E4-8A2BEF4922FD}"/>
    <dgm:cxn modelId="{63E065DF-2B7B-41F0-9CC6-852E29732B93}" type="presOf" srcId="{5BC9D5B4-6A85-4DE1-B8C0-02FA6DE62E69}" destId="{8B24D24C-A159-4AD0-AA24-5FA1EE2EF94B}" srcOrd="0" destOrd="15" presId="urn:microsoft.com/office/officeart/2005/8/layout/hList1"/>
    <dgm:cxn modelId="{D1F674E3-14AA-41B3-85C1-825FB90A36D1}" srcId="{FC29E633-4211-4F94-9E6C-6211E1788AFD}" destId="{5DB37FF3-FB12-419A-BCC2-4ADCE9CB5BBD}" srcOrd="7" destOrd="0" parTransId="{888D5C8C-82F3-4972-920B-417A214F7149}" sibTransId="{80DB123C-F2E1-4924-8996-6D9B4740808A}"/>
    <dgm:cxn modelId="{5905C5E3-6B45-44FD-B760-50CBC3C9029B}" srcId="{ED922DDB-1EB0-4F67-9FB3-5E3476BC4647}" destId="{980D5A7C-C3F3-4F7F-81A0-F76751668738}" srcOrd="0" destOrd="0" parTransId="{2244C7D8-39D5-4122-A6B3-E8ACCE329465}" sibTransId="{FD6B7BAF-6CFB-4D92-9B20-0F47EAF93863}"/>
    <dgm:cxn modelId="{8C557AE7-EBE0-4090-BAF2-FEC9B7F8BE4C}" type="presOf" srcId="{F93A12E1-0E2C-4908-9187-6E7483893FBB}" destId="{A851535C-DC03-4F41-8114-09B2891F2353}" srcOrd="0" destOrd="0" presId="urn:microsoft.com/office/officeart/2005/8/layout/hList1"/>
    <dgm:cxn modelId="{716DE5EA-8FE5-4911-863E-CBB90E3E5E2F}" srcId="{FC29E633-4211-4F94-9E6C-6211E1788AFD}" destId="{0F7C2B5C-5615-4495-AE03-16C3E4EA30D4}" srcOrd="14" destOrd="0" parTransId="{F7A16F9F-E355-402A-8E53-4BB5AE17BB92}" sibTransId="{1A2F8BF1-489F-4259-BECE-C3CA97C3E25C}"/>
    <dgm:cxn modelId="{60F808F6-7186-4938-8F86-D8FC6964865D}" srcId="{FC29E633-4211-4F94-9E6C-6211E1788AFD}" destId="{241B7E68-B748-41FF-B741-81B5A7E3D9C3}" srcOrd="2" destOrd="0" parTransId="{C9E61C53-BE8D-4371-ACAB-5F0E49A63554}" sibTransId="{4C3F5D15-ACE8-4743-A7AA-373D9A540178}"/>
    <dgm:cxn modelId="{9C0A68FD-F15F-43B8-B848-70DA759D6988}" type="presOf" srcId="{75F87110-EF7C-4192-8935-9ED6AFCEADF9}" destId="{740709E4-BF79-4C04-9E9B-F9DC91FA4750}" srcOrd="0" destOrd="1" presId="urn:microsoft.com/office/officeart/2005/8/layout/hList1"/>
    <dgm:cxn modelId="{BA9444EF-29F4-4598-B9E6-6E150A44C03F}" type="presParOf" srcId="{A851535C-DC03-4F41-8114-09B2891F2353}" destId="{522B01EF-4EC7-4FBC-91C2-06AD46720A06}" srcOrd="0" destOrd="0" presId="urn:microsoft.com/office/officeart/2005/8/layout/hList1"/>
    <dgm:cxn modelId="{4820514C-50C9-48DE-8148-4E9B938A7446}" type="presParOf" srcId="{522B01EF-4EC7-4FBC-91C2-06AD46720A06}" destId="{2004E611-0101-47B5-B8BF-8E68AC689A65}" srcOrd="0" destOrd="0" presId="urn:microsoft.com/office/officeart/2005/8/layout/hList1"/>
    <dgm:cxn modelId="{6EDC2E1F-D917-4965-82EA-D0E3960BC305}" type="presParOf" srcId="{522B01EF-4EC7-4FBC-91C2-06AD46720A06}" destId="{740709E4-BF79-4C04-9E9B-F9DC91FA4750}" srcOrd="1" destOrd="0" presId="urn:microsoft.com/office/officeart/2005/8/layout/hList1"/>
    <dgm:cxn modelId="{26252AF9-455D-4654-B001-146AAFB04880}" type="presParOf" srcId="{A851535C-DC03-4F41-8114-09B2891F2353}" destId="{4FE7E8FC-BE7B-431D-A1BE-2080BF84A36D}" srcOrd="1" destOrd="0" presId="urn:microsoft.com/office/officeart/2005/8/layout/hList1"/>
    <dgm:cxn modelId="{4DBE7395-48CF-49A2-AE91-255F8DF098EF}" type="presParOf" srcId="{A851535C-DC03-4F41-8114-09B2891F2353}" destId="{71089797-B042-47C5-94A9-DF19E90251FE}" srcOrd="2" destOrd="0" presId="urn:microsoft.com/office/officeart/2005/8/layout/hList1"/>
    <dgm:cxn modelId="{37CE21B6-A4EE-4478-8A1F-BE808DC2E859}" type="presParOf" srcId="{71089797-B042-47C5-94A9-DF19E90251FE}" destId="{6F426B4A-3AB6-4803-A090-17A8F271030E}" srcOrd="0" destOrd="0" presId="urn:microsoft.com/office/officeart/2005/8/layout/hList1"/>
    <dgm:cxn modelId="{A78E209C-3015-410B-8248-7D68F4C2F617}" type="presParOf" srcId="{71089797-B042-47C5-94A9-DF19E90251FE}" destId="{8B24D24C-A159-4AD0-AA24-5FA1EE2EF9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69775-3D89-412E-8BE1-91A7DE105A3A}">
      <dsp:nvSpPr>
        <dsp:cNvPr id="0" name=""/>
        <dsp:cNvSpPr/>
      </dsp:nvSpPr>
      <dsp:spPr>
        <a:xfrm>
          <a:off x="1632294" y="578908"/>
          <a:ext cx="4025678" cy="4025678"/>
        </a:xfrm>
        <a:prstGeom prst="blockArc">
          <a:avLst>
            <a:gd name="adj1" fmla="val 10803593"/>
            <a:gd name="adj2" fmla="val 17239643"/>
            <a:gd name="adj3" fmla="val 4636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71E716-BBE6-475F-9D59-C700794AFDEC}">
      <dsp:nvSpPr>
        <dsp:cNvPr id="0" name=""/>
        <dsp:cNvSpPr/>
      </dsp:nvSpPr>
      <dsp:spPr>
        <a:xfrm>
          <a:off x="1607730" y="267021"/>
          <a:ext cx="4025678" cy="4025678"/>
        </a:xfrm>
        <a:prstGeom prst="blockArc">
          <a:avLst>
            <a:gd name="adj1" fmla="val 4315282"/>
            <a:gd name="adj2" fmla="val 10256014"/>
            <a:gd name="adj3" fmla="val 4636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427F0D-2209-46C3-9BD3-1456CD6C1413}">
      <dsp:nvSpPr>
        <dsp:cNvPr id="0" name=""/>
        <dsp:cNvSpPr/>
      </dsp:nvSpPr>
      <dsp:spPr>
        <a:xfrm>
          <a:off x="2737446" y="239844"/>
          <a:ext cx="4025678" cy="4025678"/>
        </a:xfrm>
        <a:prstGeom prst="blockArc">
          <a:avLst>
            <a:gd name="adj1" fmla="val 592161"/>
            <a:gd name="adj2" fmla="val 6319346"/>
            <a:gd name="adj3" fmla="val 4636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6C203-60C1-434D-A92A-45220379C8FB}">
      <dsp:nvSpPr>
        <dsp:cNvPr id="0" name=""/>
        <dsp:cNvSpPr/>
      </dsp:nvSpPr>
      <dsp:spPr>
        <a:xfrm>
          <a:off x="2708564" y="605925"/>
          <a:ext cx="4025678" cy="4025678"/>
        </a:xfrm>
        <a:prstGeom prst="blockArc">
          <a:avLst>
            <a:gd name="adj1" fmla="val 15332916"/>
            <a:gd name="adj2" fmla="val 21549166"/>
            <a:gd name="adj3" fmla="val 4636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1D02C3-A56A-45FC-ACDE-66C44EAC72CB}">
      <dsp:nvSpPr>
        <dsp:cNvPr id="0" name=""/>
        <dsp:cNvSpPr/>
      </dsp:nvSpPr>
      <dsp:spPr>
        <a:xfrm>
          <a:off x="3024336" y="1484778"/>
          <a:ext cx="2412773" cy="18513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Особенности дошкольного детства</a:t>
          </a:r>
        </a:p>
      </dsp:txBody>
      <dsp:txXfrm>
        <a:off x="3377678" y="1755902"/>
        <a:ext cx="1706089" cy="1309103"/>
      </dsp:txXfrm>
    </dsp:sp>
    <dsp:sp modelId="{F77FD09D-D2C2-448A-A0DC-5A421B596B79}">
      <dsp:nvSpPr>
        <dsp:cNvPr id="0" name=""/>
        <dsp:cNvSpPr/>
      </dsp:nvSpPr>
      <dsp:spPr>
        <a:xfrm>
          <a:off x="2664295" y="116633"/>
          <a:ext cx="3132858" cy="11963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непроизвольность</a:t>
          </a:r>
        </a:p>
      </dsp:txBody>
      <dsp:txXfrm>
        <a:off x="3123091" y="291829"/>
        <a:ext cx="2215266" cy="845921"/>
      </dsp:txXfrm>
    </dsp:sp>
    <dsp:sp modelId="{12563C4D-0CEF-4958-B37D-C0E5C3C5AE77}">
      <dsp:nvSpPr>
        <dsp:cNvPr id="0" name=""/>
        <dsp:cNvSpPr/>
      </dsp:nvSpPr>
      <dsp:spPr>
        <a:xfrm>
          <a:off x="5580104" y="1844827"/>
          <a:ext cx="2214538" cy="14897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пластичность развития </a:t>
          </a:r>
        </a:p>
      </dsp:txBody>
      <dsp:txXfrm>
        <a:off x="5904416" y="2062993"/>
        <a:ext cx="1565914" cy="1053396"/>
      </dsp:txXfrm>
    </dsp:sp>
    <dsp:sp modelId="{5263C8F5-90AE-4C63-B4D0-15A9DE4A367D}">
      <dsp:nvSpPr>
        <dsp:cNvPr id="0" name=""/>
        <dsp:cNvSpPr/>
      </dsp:nvSpPr>
      <dsp:spPr>
        <a:xfrm>
          <a:off x="2520278" y="3501005"/>
          <a:ext cx="3420882" cy="12959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непосредственность</a:t>
          </a:r>
        </a:p>
      </dsp:txBody>
      <dsp:txXfrm>
        <a:off x="3021255" y="3690792"/>
        <a:ext cx="2418928" cy="916371"/>
      </dsp:txXfrm>
    </dsp:sp>
    <dsp:sp modelId="{D61CC099-04B7-4C7C-961B-1704B32F0D67}">
      <dsp:nvSpPr>
        <dsp:cNvPr id="0" name=""/>
        <dsp:cNvSpPr/>
      </dsp:nvSpPr>
      <dsp:spPr>
        <a:xfrm>
          <a:off x="539553" y="1844827"/>
          <a:ext cx="2278791" cy="14897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гибкость</a:t>
          </a:r>
        </a:p>
      </dsp:txBody>
      <dsp:txXfrm>
        <a:off x="873274" y="2062993"/>
        <a:ext cx="1611349" cy="10533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4E611-0101-47B5-B8BF-8E68AC689A65}">
      <dsp:nvSpPr>
        <dsp:cNvPr id="0" name=""/>
        <dsp:cNvSpPr/>
      </dsp:nvSpPr>
      <dsp:spPr>
        <a:xfrm>
          <a:off x="4621" y="-353485"/>
          <a:ext cx="4109123" cy="70697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Аппликация</a:t>
          </a:r>
        </a:p>
      </dsp:txBody>
      <dsp:txXfrm>
        <a:off x="4621" y="-353485"/>
        <a:ext cx="4109123" cy="706971"/>
      </dsp:txXfrm>
    </dsp:sp>
    <dsp:sp modelId="{740709E4-BF79-4C04-9E9B-F9DC91FA4750}">
      <dsp:nvSpPr>
        <dsp:cNvPr id="0" name=""/>
        <dsp:cNvSpPr/>
      </dsp:nvSpPr>
      <dsp:spPr>
        <a:xfrm>
          <a:off x="4621" y="353485"/>
          <a:ext cx="4109123" cy="439248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/>
            <a:t>Ребенок: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Правильно держит ножницы и действует ими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Сочетает способ вырезания с обрыванием для создания выразительно образа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9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Изображает предметы и создает несложные сюжетные композиции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800" b="1" kern="1200" dirty="0"/>
        </a:p>
      </dsp:txBody>
      <dsp:txXfrm>
        <a:off x="4621" y="353485"/>
        <a:ext cx="4109123" cy="4392488"/>
      </dsp:txXfrm>
    </dsp:sp>
    <dsp:sp modelId="{6F426B4A-3AB6-4803-A090-17A8F271030E}">
      <dsp:nvSpPr>
        <dsp:cNvPr id="0" name=""/>
        <dsp:cNvSpPr/>
      </dsp:nvSpPr>
      <dsp:spPr>
        <a:xfrm>
          <a:off x="4688460" y="-353485"/>
          <a:ext cx="4109123" cy="706971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Ручной труд</a:t>
          </a:r>
        </a:p>
      </dsp:txBody>
      <dsp:txXfrm>
        <a:off x="4688460" y="-353485"/>
        <a:ext cx="4109123" cy="706971"/>
      </dsp:txXfrm>
    </dsp:sp>
    <dsp:sp modelId="{8B24D24C-A159-4AD0-AA24-5FA1EE2EF94B}">
      <dsp:nvSpPr>
        <dsp:cNvPr id="0" name=""/>
        <dsp:cNvSpPr/>
      </dsp:nvSpPr>
      <dsp:spPr>
        <a:xfrm>
          <a:off x="4688460" y="353485"/>
          <a:ext cx="4109123" cy="4392488"/>
        </a:xfrm>
        <a:prstGeom prst="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" tIns="5334" rIns="7112" bIns="8001" numCol="1" spcCol="1270" anchor="t" anchorCtr="0">
          <a:noAutofit/>
        </a:bodyPr>
        <a:lstStyle/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1" kern="1200" dirty="0"/>
            <a:t>Ребенок: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Сгибает лист вчетверо в разных направлениях, работает по готовой выкройке</a:t>
          </a:r>
        </a:p>
        <a:p>
          <a:pPr marL="57150" lvl="1" indent="-57150" algn="l" defTabSz="133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3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Проглаживает пальцем места сгиба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Умеет использовать чертежи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6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Знает термины: сгиб, пунктир, штриховка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5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Выполняет несложные поделки способом оригами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Делает игрушки, сувениры из природного и бросового материала.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800" b="1" kern="1200" dirty="0"/>
        </a:p>
        <a:p>
          <a:pPr marL="57150" lvl="1" indent="-57150" algn="l" defTabSz="88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" b="1" kern="1200" dirty="0"/>
        </a:p>
      </dsp:txBody>
      <dsp:txXfrm>
        <a:off x="4688460" y="353485"/>
        <a:ext cx="4109123" cy="439248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26B4A-3AB6-4803-A090-17A8F271030E}">
      <dsp:nvSpPr>
        <dsp:cNvPr id="0" name=""/>
        <dsp:cNvSpPr/>
      </dsp:nvSpPr>
      <dsp:spPr>
        <a:xfrm>
          <a:off x="0" y="0"/>
          <a:ext cx="6840760" cy="1238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Музыкальное</a:t>
          </a:r>
          <a:r>
            <a:rPr lang="ru-RU" sz="3200" b="1" kern="1200" baseline="0" dirty="0"/>
            <a:t> воспитание</a:t>
          </a:r>
          <a:endParaRPr lang="ru-RU" sz="3200" b="1" kern="1200" dirty="0"/>
        </a:p>
      </dsp:txBody>
      <dsp:txXfrm>
        <a:off x="0" y="0"/>
        <a:ext cx="6840760" cy="1238400"/>
      </dsp:txXfrm>
    </dsp:sp>
    <dsp:sp modelId="{8B24D24C-A159-4AD0-AA24-5FA1EE2EF94B}">
      <dsp:nvSpPr>
        <dsp:cNvPr id="0" name=""/>
        <dsp:cNvSpPr/>
      </dsp:nvSpPr>
      <dsp:spPr>
        <a:xfrm>
          <a:off x="0" y="931192"/>
          <a:ext cx="6840760" cy="446104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" tIns="10668" rIns="14224" bIns="16002" numCol="1" spcCol="1270" anchor="t" anchorCtr="0">
          <a:noAutofit/>
        </a:bodyPr>
        <a:lstStyle/>
        <a:p>
          <a:pPr marL="57150" lvl="1" indent="-57150" algn="l" defTabSz="88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/>
            <a:t>Ребенок:</a:t>
          </a:r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4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Различает жанры музыкальных произведений </a:t>
          </a:r>
          <a:r>
            <a:rPr lang="ru-RU" sz="1800" b="0" i="1" kern="1200" dirty="0"/>
            <a:t>(марш, танец, песня)</a:t>
          </a:r>
          <a:r>
            <a:rPr lang="ru-RU" sz="1800" b="0" kern="1200" dirty="0"/>
            <a:t>; звучание музыкальных инструментов </a:t>
          </a:r>
          <a:r>
            <a:rPr lang="ru-RU" sz="1800" b="0" i="1" kern="1200" dirty="0"/>
            <a:t>(пианино, скрипка)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Поет без напряжения, плавно, легким звуком; произносит отчетливо слова, своевременно начинает и заканчивает песню; поет в сопровождении музыкального инструмента</a:t>
          </a:r>
        </a:p>
        <a:p>
          <a:pPr marL="57150" lvl="1" indent="-57150" algn="l" defTabSz="133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3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Ритмично двигается в соответствии с различным характером и динамикой музыки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6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Выполняет необходимые танцевальные движения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1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Самостоятельно инсценирует содержание песен, хороводов, действует, не подражая другим</a:t>
          </a: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500" b="0" kern="1200" dirty="0"/>
        </a:p>
      </dsp:txBody>
      <dsp:txXfrm>
        <a:off x="0" y="931192"/>
        <a:ext cx="6840760" cy="44610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23D5D2-510E-4083-8FA2-B9D0683F856F}">
      <dsp:nvSpPr>
        <dsp:cNvPr id="0" name=""/>
        <dsp:cNvSpPr/>
      </dsp:nvSpPr>
      <dsp:spPr>
        <a:xfrm>
          <a:off x="0" y="167858"/>
          <a:ext cx="2722802" cy="16336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0" kern="1200" dirty="0"/>
            <a:t>Социально-коммуникативное развитие</a:t>
          </a:r>
        </a:p>
      </dsp:txBody>
      <dsp:txXfrm>
        <a:off x="0" y="167858"/>
        <a:ext cx="2722802" cy="1633681"/>
      </dsp:txXfrm>
    </dsp:sp>
    <dsp:sp modelId="{489036F2-9365-4E8D-8AA3-D59768E4C128}">
      <dsp:nvSpPr>
        <dsp:cNvPr id="0" name=""/>
        <dsp:cNvSpPr/>
      </dsp:nvSpPr>
      <dsp:spPr>
        <a:xfrm>
          <a:off x="2995082" y="167858"/>
          <a:ext cx="2722802" cy="1633681"/>
        </a:xfrm>
        <a:prstGeom prst="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Познавательное развитие</a:t>
          </a:r>
        </a:p>
      </dsp:txBody>
      <dsp:txXfrm>
        <a:off x="2995082" y="167858"/>
        <a:ext cx="2722802" cy="1633681"/>
      </dsp:txXfrm>
    </dsp:sp>
    <dsp:sp modelId="{5643C81F-2BF3-40A2-942F-783030830E8C}">
      <dsp:nvSpPr>
        <dsp:cNvPr id="0" name=""/>
        <dsp:cNvSpPr/>
      </dsp:nvSpPr>
      <dsp:spPr>
        <a:xfrm>
          <a:off x="5990165" y="167858"/>
          <a:ext cx="2722802" cy="1633681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Речевое развитие</a:t>
          </a:r>
        </a:p>
      </dsp:txBody>
      <dsp:txXfrm>
        <a:off x="5990165" y="167858"/>
        <a:ext cx="2722802" cy="1633681"/>
      </dsp:txXfrm>
    </dsp:sp>
    <dsp:sp modelId="{47CD45B0-86E5-40F3-ABEF-5D0A008A401A}">
      <dsp:nvSpPr>
        <dsp:cNvPr id="0" name=""/>
        <dsp:cNvSpPr/>
      </dsp:nvSpPr>
      <dsp:spPr>
        <a:xfrm>
          <a:off x="1497541" y="2073820"/>
          <a:ext cx="2722802" cy="1633681"/>
        </a:xfrm>
        <a:prstGeom prst="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Художественно-эстетическое развитие</a:t>
          </a:r>
        </a:p>
      </dsp:txBody>
      <dsp:txXfrm>
        <a:off x="1497541" y="2073820"/>
        <a:ext cx="2722802" cy="1633681"/>
      </dsp:txXfrm>
    </dsp:sp>
    <dsp:sp modelId="{3CD6FE83-F53E-4C38-9745-D572C78F9E1B}">
      <dsp:nvSpPr>
        <dsp:cNvPr id="0" name=""/>
        <dsp:cNvSpPr/>
      </dsp:nvSpPr>
      <dsp:spPr>
        <a:xfrm>
          <a:off x="4492624" y="2073820"/>
          <a:ext cx="2722802" cy="1633681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Физическое развитие</a:t>
          </a:r>
        </a:p>
      </dsp:txBody>
      <dsp:txXfrm>
        <a:off x="4492624" y="2073820"/>
        <a:ext cx="2722802" cy="16336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03815-82C9-4EBD-9873-BA7D9FB810F6}">
      <dsp:nvSpPr>
        <dsp:cNvPr id="0" name=""/>
        <dsp:cNvSpPr/>
      </dsp:nvSpPr>
      <dsp:spPr>
        <a:xfrm>
          <a:off x="1835785" y="2776047"/>
          <a:ext cx="692013" cy="659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6006" y="0"/>
              </a:lnTo>
              <a:lnTo>
                <a:pt x="346006" y="659311"/>
              </a:lnTo>
              <a:lnTo>
                <a:pt x="692013" y="65931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157896" y="3081807"/>
        <a:ext cx="47790" cy="47790"/>
      </dsp:txXfrm>
    </dsp:sp>
    <dsp:sp modelId="{ADE1880B-8E55-410D-83ED-B83167B728A5}">
      <dsp:nvSpPr>
        <dsp:cNvPr id="0" name=""/>
        <dsp:cNvSpPr/>
      </dsp:nvSpPr>
      <dsp:spPr>
        <a:xfrm>
          <a:off x="1835785" y="2116736"/>
          <a:ext cx="692013" cy="659311"/>
        </a:xfrm>
        <a:custGeom>
          <a:avLst/>
          <a:gdLst/>
          <a:ahLst/>
          <a:cxnLst/>
          <a:rect l="0" t="0" r="0" b="0"/>
          <a:pathLst>
            <a:path>
              <a:moveTo>
                <a:pt x="0" y="659311"/>
              </a:moveTo>
              <a:lnTo>
                <a:pt x="346006" y="659311"/>
              </a:lnTo>
              <a:lnTo>
                <a:pt x="346006" y="0"/>
              </a:lnTo>
              <a:lnTo>
                <a:pt x="692013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2157896" y="2422496"/>
        <a:ext cx="47790" cy="47790"/>
      </dsp:txXfrm>
    </dsp:sp>
    <dsp:sp modelId="{E24D9242-49FE-4E3A-8EE1-A1E821A9A1A7}">
      <dsp:nvSpPr>
        <dsp:cNvPr id="0" name=""/>
        <dsp:cNvSpPr/>
      </dsp:nvSpPr>
      <dsp:spPr>
        <a:xfrm rot="16200000">
          <a:off x="-1467710" y="2248598"/>
          <a:ext cx="5552095" cy="10548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Социально-коммуникативное развитие</a:t>
          </a:r>
        </a:p>
      </dsp:txBody>
      <dsp:txXfrm>
        <a:off x="-1467710" y="2248598"/>
        <a:ext cx="5552095" cy="1054898"/>
      </dsp:txXfrm>
    </dsp:sp>
    <dsp:sp modelId="{63DC3948-E072-4C73-A21D-961048FABC02}">
      <dsp:nvSpPr>
        <dsp:cNvPr id="0" name=""/>
        <dsp:cNvSpPr/>
      </dsp:nvSpPr>
      <dsp:spPr>
        <a:xfrm>
          <a:off x="2527798" y="1589287"/>
          <a:ext cx="3460065" cy="10548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Художественная литература</a:t>
          </a:r>
        </a:p>
      </dsp:txBody>
      <dsp:txXfrm>
        <a:off x="2527798" y="1589287"/>
        <a:ext cx="3460065" cy="1054898"/>
      </dsp:txXfrm>
    </dsp:sp>
    <dsp:sp modelId="{61FF7CED-9605-478F-841D-6F53D73C4919}">
      <dsp:nvSpPr>
        <dsp:cNvPr id="0" name=""/>
        <dsp:cNvSpPr/>
      </dsp:nvSpPr>
      <dsp:spPr>
        <a:xfrm>
          <a:off x="2527798" y="2907909"/>
          <a:ext cx="3460065" cy="10548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Игровая деятельность</a:t>
          </a:r>
        </a:p>
      </dsp:txBody>
      <dsp:txXfrm>
        <a:off x="2527798" y="2907909"/>
        <a:ext cx="3460065" cy="10548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4E611-0101-47B5-B8BF-8E68AC689A65}">
      <dsp:nvSpPr>
        <dsp:cNvPr id="0" name=""/>
        <dsp:cNvSpPr/>
      </dsp:nvSpPr>
      <dsp:spPr>
        <a:xfrm>
          <a:off x="4612" y="-229136"/>
          <a:ext cx="4101080" cy="11738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Художественная литература</a:t>
          </a:r>
        </a:p>
      </dsp:txBody>
      <dsp:txXfrm>
        <a:off x="4612" y="-229136"/>
        <a:ext cx="4101080" cy="1173899"/>
      </dsp:txXfrm>
    </dsp:sp>
    <dsp:sp modelId="{740709E4-BF79-4C04-9E9B-F9DC91FA4750}">
      <dsp:nvSpPr>
        <dsp:cNvPr id="0" name=""/>
        <dsp:cNvSpPr/>
      </dsp:nvSpPr>
      <dsp:spPr>
        <a:xfrm>
          <a:off x="4612" y="944762"/>
          <a:ext cx="4101080" cy="501648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/>
            <a:t>Ребенок: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Определяет жанр произведения; называет любимые сказки и рассказы</a:t>
          </a:r>
          <a:endParaRPr lang="ru-RU" sz="20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Проявлять интерес к объемным произведениям, которые читаются по главам</a:t>
          </a:r>
          <a:endParaRPr lang="ru-RU" sz="2000" kern="1200" dirty="0"/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Вспоминает 2-3 программных стихотворения </a:t>
          </a:r>
          <a:r>
            <a:rPr lang="ru-RU" sz="2000" b="0" i="1" kern="1200" dirty="0"/>
            <a:t>(при необходимости следует напомнить ребенку первые строчки)</a:t>
          </a:r>
          <a:r>
            <a:rPr lang="ru-RU" sz="2000" b="0" i="0" kern="1200" dirty="0"/>
            <a:t>, 2-3 считалки, загадки</a:t>
          </a:r>
          <a:endParaRPr lang="ru-RU" sz="20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/>
            <a:t>Называет любимого детского писателя</a:t>
          </a:r>
        </a:p>
      </dsp:txBody>
      <dsp:txXfrm>
        <a:off x="4612" y="944762"/>
        <a:ext cx="4101080" cy="5016487"/>
      </dsp:txXfrm>
    </dsp:sp>
    <dsp:sp modelId="{6F426B4A-3AB6-4803-A090-17A8F271030E}">
      <dsp:nvSpPr>
        <dsp:cNvPr id="0" name=""/>
        <dsp:cNvSpPr/>
      </dsp:nvSpPr>
      <dsp:spPr>
        <a:xfrm>
          <a:off x="4679283" y="-229136"/>
          <a:ext cx="4101080" cy="1173899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Игровая деятельность</a:t>
          </a:r>
        </a:p>
      </dsp:txBody>
      <dsp:txXfrm>
        <a:off x="4679283" y="-229136"/>
        <a:ext cx="4101080" cy="1173899"/>
      </dsp:txXfrm>
    </dsp:sp>
    <dsp:sp modelId="{8B24D24C-A159-4AD0-AA24-5FA1EE2EF94B}">
      <dsp:nvSpPr>
        <dsp:cNvPr id="0" name=""/>
        <dsp:cNvSpPr/>
      </dsp:nvSpPr>
      <dsp:spPr>
        <a:xfrm>
          <a:off x="4679283" y="944762"/>
          <a:ext cx="4101080" cy="5016487"/>
        </a:xfrm>
        <a:prstGeom prst="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/>
            <a:t>Ребенок:</a:t>
          </a:r>
          <a:endParaRPr lang="ru-RU" sz="20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Договаривается с партнерами, во что играть, кто кем будет в игре; подчиняется правилам игры</a:t>
          </a:r>
          <a:endParaRPr lang="ru-RU" sz="18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Использует различные источники информации, способствующие обогащению игры </a:t>
          </a:r>
          <a:r>
            <a:rPr lang="ru-RU" sz="1800" b="0" i="1" kern="1200" dirty="0"/>
            <a:t>(кино, литература, экскурсии и др.)</a:t>
          </a:r>
          <a:endParaRPr lang="ru-RU" sz="1800" b="0" i="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Создает творческую предметно-игровую среду, используя  предметы-заместители и разнообразный материал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Без раздражения воспринимает проигрыш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Объясняет правила игры сверстникам</a:t>
          </a:r>
        </a:p>
      </dsp:txBody>
      <dsp:txXfrm>
        <a:off x="4679283" y="944762"/>
        <a:ext cx="4101080" cy="50164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03815-82C9-4EBD-9873-BA7D9FB810F6}">
      <dsp:nvSpPr>
        <dsp:cNvPr id="0" name=""/>
        <dsp:cNvSpPr/>
      </dsp:nvSpPr>
      <dsp:spPr>
        <a:xfrm>
          <a:off x="2749886" y="2704039"/>
          <a:ext cx="672746" cy="1922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6373" y="0"/>
              </a:lnTo>
              <a:lnTo>
                <a:pt x="336373" y="1922866"/>
              </a:lnTo>
              <a:lnTo>
                <a:pt x="672746" y="192286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3035331" y="3614543"/>
        <a:ext cx="101857" cy="101857"/>
      </dsp:txXfrm>
    </dsp:sp>
    <dsp:sp modelId="{E12438C5-6E3B-4D4E-ADBA-9E4E25BF7278}">
      <dsp:nvSpPr>
        <dsp:cNvPr id="0" name=""/>
        <dsp:cNvSpPr/>
      </dsp:nvSpPr>
      <dsp:spPr>
        <a:xfrm>
          <a:off x="2749886" y="2704039"/>
          <a:ext cx="672746" cy="640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6373" y="0"/>
              </a:lnTo>
              <a:lnTo>
                <a:pt x="336373" y="640955"/>
              </a:lnTo>
              <a:lnTo>
                <a:pt x="672746" y="64095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063029" y="3001286"/>
        <a:ext cx="46459" cy="46459"/>
      </dsp:txXfrm>
    </dsp:sp>
    <dsp:sp modelId="{A10A78D1-74A5-4917-B50A-F8B5D3905C05}">
      <dsp:nvSpPr>
        <dsp:cNvPr id="0" name=""/>
        <dsp:cNvSpPr/>
      </dsp:nvSpPr>
      <dsp:spPr>
        <a:xfrm>
          <a:off x="2749886" y="2063083"/>
          <a:ext cx="672746" cy="640955"/>
        </a:xfrm>
        <a:custGeom>
          <a:avLst/>
          <a:gdLst/>
          <a:ahLst/>
          <a:cxnLst/>
          <a:rect l="0" t="0" r="0" b="0"/>
          <a:pathLst>
            <a:path>
              <a:moveTo>
                <a:pt x="0" y="640955"/>
              </a:moveTo>
              <a:lnTo>
                <a:pt x="336373" y="640955"/>
              </a:lnTo>
              <a:lnTo>
                <a:pt x="336373" y="0"/>
              </a:lnTo>
              <a:lnTo>
                <a:pt x="672746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063029" y="2360331"/>
        <a:ext cx="46459" cy="46459"/>
      </dsp:txXfrm>
    </dsp:sp>
    <dsp:sp modelId="{ADE1880B-8E55-410D-83ED-B83167B728A5}">
      <dsp:nvSpPr>
        <dsp:cNvPr id="0" name=""/>
        <dsp:cNvSpPr/>
      </dsp:nvSpPr>
      <dsp:spPr>
        <a:xfrm>
          <a:off x="2749886" y="781172"/>
          <a:ext cx="672746" cy="1922866"/>
        </a:xfrm>
        <a:custGeom>
          <a:avLst/>
          <a:gdLst/>
          <a:ahLst/>
          <a:cxnLst/>
          <a:rect l="0" t="0" r="0" b="0"/>
          <a:pathLst>
            <a:path>
              <a:moveTo>
                <a:pt x="0" y="1922866"/>
              </a:moveTo>
              <a:lnTo>
                <a:pt x="336373" y="1922866"/>
              </a:lnTo>
              <a:lnTo>
                <a:pt x="336373" y="0"/>
              </a:lnTo>
              <a:lnTo>
                <a:pt x="672746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3035331" y="1691676"/>
        <a:ext cx="101857" cy="101857"/>
      </dsp:txXfrm>
    </dsp:sp>
    <dsp:sp modelId="{E24D9242-49FE-4E3A-8EE1-A1E821A9A1A7}">
      <dsp:nvSpPr>
        <dsp:cNvPr id="0" name=""/>
        <dsp:cNvSpPr/>
      </dsp:nvSpPr>
      <dsp:spPr>
        <a:xfrm rot="16200000">
          <a:off x="-461638" y="2191274"/>
          <a:ext cx="5397520" cy="1025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Познавательное развитие</a:t>
          </a:r>
        </a:p>
      </dsp:txBody>
      <dsp:txXfrm>
        <a:off x="-461638" y="2191274"/>
        <a:ext cx="5397520" cy="1025528"/>
      </dsp:txXfrm>
    </dsp:sp>
    <dsp:sp modelId="{63DC3948-E072-4C73-A21D-961048FABC02}">
      <dsp:nvSpPr>
        <dsp:cNvPr id="0" name=""/>
        <dsp:cNvSpPr/>
      </dsp:nvSpPr>
      <dsp:spPr>
        <a:xfrm>
          <a:off x="3422633" y="268407"/>
          <a:ext cx="3363734" cy="1025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 dirty="0"/>
            <a:t>Окружающая действительность</a:t>
          </a:r>
          <a:endParaRPr lang="ru-RU" sz="2400" b="1" kern="1200" dirty="0"/>
        </a:p>
      </dsp:txBody>
      <dsp:txXfrm>
        <a:off x="3422633" y="268407"/>
        <a:ext cx="3363734" cy="1025528"/>
      </dsp:txXfrm>
    </dsp:sp>
    <dsp:sp modelId="{5AAF7158-4BBF-49D7-9CE7-06EB4CF836EB}">
      <dsp:nvSpPr>
        <dsp:cNvPr id="0" name=""/>
        <dsp:cNvSpPr/>
      </dsp:nvSpPr>
      <dsp:spPr>
        <a:xfrm>
          <a:off x="3422633" y="1550318"/>
          <a:ext cx="3363734" cy="1025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 dirty="0"/>
            <a:t>Экологическое воспитание</a:t>
          </a:r>
          <a:endParaRPr lang="ru-RU" sz="2400" b="1" kern="1200" dirty="0"/>
        </a:p>
      </dsp:txBody>
      <dsp:txXfrm>
        <a:off x="3422633" y="1550318"/>
        <a:ext cx="3363734" cy="1025528"/>
      </dsp:txXfrm>
    </dsp:sp>
    <dsp:sp modelId="{15C1EE61-9F65-4F6C-BF45-4466521290FF}">
      <dsp:nvSpPr>
        <dsp:cNvPr id="0" name=""/>
        <dsp:cNvSpPr/>
      </dsp:nvSpPr>
      <dsp:spPr>
        <a:xfrm>
          <a:off x="3422633" y="2832230"/>
          <a:ext cx="3421961" cy="1025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0" kern="1200" dirty="0"/>
            <a:t>Формирование элементарных математических представлений</a:t>
          </a:r>
          <a:endParaRPr lang="ru-RU" sz="2000" b="1" kern="1200" dirty="0"/>
        </a:p>
      </dsp:txBody>
      <dsp:txXfrm>
        <a:off x="3422633" y="2832230"/>
        <a:ext cx="3421961" cy="1025528"/>
      </dsp:txXfrm>
    </dsp:sp>
    <dsp:sp modelId="{61FF7CED-9605-478F-841D-6F53D73C4919}">
      <dsp:nvSpPr>
        <dsp:cNvPr id="0" name=""/>
        <dsp:cNvSpPr/>
      </dsp:nvSpPr>
      <dsp:spPr>
        <a:xfrm>
          <a:off x="3422633" y="4114141"/>
          <a:ext cx="3363734" cy="1025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0" kern="1200" dirty="0"/>
            <a:t>Конструирование</a:t>
          </a:r>
          <a:endParaRPr lang="ru-RU" sz="2400" b="1" kern="1200" dirty="0"/>
        </a:p>
      </dsp:txBody>
      <dsp:txXfrm>
        <a:off x="3422633" y="4114141"/>
        <a:ext cx="3363734" cy="10255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4E611-0101-47B5-B8BF-8E68AC689A65}">
      <dsp:nvSpPr>
        <dsp:cNvPr id="0" name=""/>
        <dsp:cNvSpPr/>
      </dsp:nvSpPr>
      <dsp:spPr>
        <a:xfrm>
          <a:off x="4612" y="-586949"/>
          <a:ext cx="4101080" cy="11738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Окружающая</a:t>
          </a:r>
          <a:r>
            <a:rPr lang="ru-RU" sz="3200" b="1" kern="1200" baseline="0" dirty="0"/>
            <a:t> действительность</a:t>
          </a:r>
          <a:endParaRPr lang="ru-RU" sz="3200" b="1" kern="1200" dirty="0"/>
        </a:p>
      </dsp:txBody>
      <dsp:txXfrm>
        <a:off x="4612" y="-586949"/>
        <a:ext cx="4101080" cy="1173899"/>
      </dsp:txXfrm>
    </dsp:sp>
    <dsp:sp modelId="{740709E4-BF79-4C04-9E9B-F9DC91FA4750}">
      <dsp:nvSpPr>
        <dsp:cNvPr id="0" name=""/>
        <dsp:cNvSpPr/>
      </dsp:nvSpPr>
      <dsp:spPr>
        <a:xfrm>
          <a:off x="4612" y="586949"/>
          <a:ext cx="4101080" cy="460851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1" kern="1200" dirty="0"/>
            <a:t>Ребенок: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Различает и называет виды транспорта, предметы, облегчающие труд человека в быту</a:t>
          </a:r>
          <a:endParaRPr lang="ru-RU" sz="1800" kern="1200" dirty="0"/>
        </a:p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Определяет размер, цвет, форму и другие признаки предметов; на основе этого описывает предмет</a:t>
          </a:r>
          <a:endParaRPr lang="ru-RU" sz="1800" kern="1200" dirty="0"/>
        </a:p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Классифицирует предметы, определяет материалы, из которых они сделаны</a:t>
          </a:r>
          <a:endParaRPr lang="ru-RU" sz="1800" kern="1200" dirty="0"/>
        </a:p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Знает своих родственников, домашний адрес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Знает некоторые правила дорожного движения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Знает название родного города, страны, ее главного города</a:t>
          </a:r>
        </a:p>
      </dsp:txBody>
      <dsp:txXfrm>
        <a:off x="4612" y="586949"/>
        <a:ext cx="4101080" cy="4608512"/>
      </dsp:txXfrm>
    </dsp:sp>
    <dsp:sp modelId="{6F426B4A-3AB6-4803-A090-17A8F271030E}">
      <dsp:nvSpPr>
        <dsp:cNvPr id="0" name=""/>
        <dsp:cNvSpPr/>
      </dsp:nvSpPr>
      <dsp:spPr>
        <a:xfrm>
          <a:off x="4679283" y="-586949"/>
          <a:ext cx="4101080" cy="1173899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Экологическое</a:t>
          </a:r>
          <a:r>
            <a:rPr lang="ru-RU" sz="3200" b="1" kern="1200" baseline="0" dirty="0"/>
            <a:t> воспитание</a:t>
          </a:r>
          <a:endParaRPr lang="ru-RU" sz="3200" b="1" kern="1200" dirty="0"/>
        </a:p>
      </dsp:txBody>
      <dsp:txXfrm>
        <a:off x="4679283" y="-586949"/>
        <a:ext cx="4101080" cy="1173899"/>
      </dsp:txXfrm>
    </dsp:sp>
    <dsp:sp modelId="{8B24D24C-A159-4AD0-AA24-5FA1EE2EF94B}">
      <dsp:nvSpPr>
        <dsp:cNvPr id="0" name=""/>
        <dsp:cNvSpPr/>
      </dsp:nvSpPr>
      <dsp:spPr>
        <a:xfrm>
          <a:off x="4679283" y="586949"/>
          <a:ext cx="4101080" cy="4608512"/>
        </a:xfrm>
        <a:prstGeom prst="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" tIns="5334" rIns="7112" bIns="8001" numCol="1" spcCol="1270" anchor="t" anchorCtr="0">
          <a:noAutofit/>
        </a:bodyPr>
        <a:lstStyle/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1" kern="1200" dirty="0"/>
            <a:t>Ребенок:</a:t>
          </a:r>
        </a:p>
        <a:p>
          <a:pPr marL="57150" lvl="1" indent="-57150" algn="l" defTabSz="88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Анализирует результаты наблюдений и делает выводы о некоторых закономерностях и взаимосвязях в природе</a:t>
          </a:r>
          <a:endParaRPr lang="ru-RU" sz="6600" kern="1200" dirty="0"/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Знает несколько видов травянистых растений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Имеет представления о переходе веществ из твердого состояния в жидкое и наоборот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Знает и называет диких и домашних животных, некоторых птиц, насекомых, земноводных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7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Делает выводы о том, как человек может беречь природу</a:t>
          </a:r>
        </a:p>
      </dsp:txBody>
      <dsp:txXfrm>
        <a:off x="4679283" y="586949"/>
        <a:ext cx="4101080" cy="46085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26B4A-3AB6-4803-A090-17A8F271030E}">
      <dsp:nvSpPr>
        <dsp:cNvPr id="0" name=""/>
        <dsp:cNvSpPr/>
      </dsp:nvSpPr>
      <dsp:spPr>
        <a:xfrm>
          <a:off x="0" y="14744"/>
          <a:ext cx="5237809" cy="1008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Конструирование</a:t>
          </a:r>
        </a:p>
      </dsp:txBody>
      <dsp:txXfrm>
        <a:off x="0" y="14744"/>
        <a:ext cx="5237809" cy="1008000"/>
      </dsp:txXfrm>
    </dsp:sp>
    <dsp:sp modelId="{8B24D24C-A159-4AD0-AA24-5FA1EE2EF94B}">
      <dsp:nvSpPr>
        <dsp:cNvPr id="0" name=""/>
        <dsp:cNvSpPr/>
      </dsp:nvSpPr>
      <dsp:spPr>
        <a:xfrm>
          <a:off x="0" y="766083"/>
          <a:ext cx="5237809" cy="302471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" tIns="10668" rIns="14224" bIns="16002" numCol="1" spcCol="1270" anchor="t" anchorCtr="0">
          <a:noAutofit/>
        </a:bodyPr>
        <a:lstStyle/>
        <a:p>
          <a:pPr marL="57150" lvl="1" indent="-57150" algn="l" defTabSz="88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/>
            <a:t>Ребенок:</a:t>
          </a:r>
        </a:p>
        <a:p>
          <a:pPr marL="57150" lvl="1" indent="-57150" algn="l" defTabSz="133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3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Анализирует образец постройки</a:t>
          </a:r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4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Планирует этапы создания собственной постройки, находит конструктивные решения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9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Создает постройки по рисунку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05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kern="1200" dirty="0"/>
            <a:t>Работает коллективно</a:t>
          </a:r>
        </a:p>
        <a:p>
          <a:pPr marL="57150" lvl="1" indent="-57150" algn="l" defTabSz="88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" b="1" kern="1200" dirty="0"/>
        </a:p>
      </dsp:txBody>
      <dsp:txXfrm>
        <a:off x="0" y="766083"/>
        <a:ext cx="5237809" cy="30247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8F738-2419-4504-ADC3-EFCA7ADAB944}">
      <dsp:nvSpPr>
        <dsp:cNvPr id="0" name=""/>
        <dsp:cNvSpPr/>
      </dsp:nvSpPr>
      <dsp:spPr>
        <a:xfrm>
          <a:off x="2793118" y="2560023"/>
          <a:ext cx="559092" cy="21306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9546" y="0"/>
              </a:lnTo>
              <a:lnTo>
                <a:pt x="279546" y="2130686"/>
              </a:lnTo>
              <a:lnTo>
                <a:pt x="559092" y="213068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3017593" y="3570295"/>
        <a:ext cx="110140" cy="110140"/>
      </dsp:txXfrm>
    </dsp:sp>
    <dsp:sp modelId="{C243A7C8-6F33-4D5F-9C58-E57847EBCFC7}">
      <dsp:nvSpPr>
        <dsp:cNvPr id="0" name=""/>
        <dsp:cNvSpPr/>
      </dsp:nvSpPr>
      <dsp:spPr>
        <a:xfrm>
          <a:off x="2793118" y="2560023"/>
          <a:ext cx="559092" cy="1065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9546" y="0"/>
              </a:lnTo>
              <a:lnTo>
                <a:pt x="279546" y="1065343"/>
              </a:lnTo>
              <a:lnTo>
                <a:pt x="559092" y="106534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042585" y="3062616"/>
        <a:ext cx="60156" cy="60156"/>
      </dsp:txXfrm>
    </dsp:sp>
    <dsp:sp modelId="{AB438DB8-247E-4E32-B429-59A2ED8B668A}">
      <dsp:nvSpPr>
        <dsp:cNvPr id="0" name=""/>
        <dsp:cNvSpPr/>
      </dsp:nvSpPr>
      <dsp:spPr>
        <a:xfrm>
          <a:off x="2793118" y="2514303"/>
          <a:ext cx="5590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9092" y="4572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058686" y="2546045"/>
        <a:ext cx="27954" cy="27954"/>
      </dsp:txXfrm>
    </dsp:sp>
    <dsp:sp modelId="{3A003815-82C9-4EBD-9873-BA7D9FB810F6}">
      <dsp:nvSpPr>
        <dsp:cNvPr id="0" name=""/>
        <dsp:cNvSpPr/>
      </dsp:nvSpPr>
      <dsp:spPr>
        <a:xfrm>
          <a:off x="2793118" y="1494679"/>
          <a:ext cx="559092" cy="1065343"/>
        </a:xfrm>
        <a:custGeom>
          <a:avLst/>
          <a:gdLst/>
          <a:ahLst/>
          <a:cxnLst/>
          <a:rect l="0" t="0" r="0" b="0"/>
          <a:pathLst>
            <a:path>
              <a:moveTo>
                <a:pt x="0" y="1065343"/>
              </a:moveTo>
              <a:lnTo>
                <a:pt x="279546" y="1065343"/>
              </a:lnTo>
              <a:lnTo>
                <a:pt x="279546" y="0"/>
              </a:lnTo>
              <a:lnTo>
                <a:pt x="559092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042585" y="1997272"/>
        <a:ext cx="60156" cy="60156"/>
      </dsp:txXfrm>
    </dsp:sp>
    <dsp:sp modelId="{E12438C5-6E3B-4D4E-ADBA-9E4E25BF7278}">
      <dsp:nvSpPr>
        <dsp:cNvPr id="0" name=""/>
        <dsp:cNvSpPr/>
      </dsp:nvSpPr>
      <dsp:spPr>
        <a:xfrm>
          <a:off x="2793118" y="429336"/>
          <a:ext cx="559092" cy="2130686"/>
        </a:xfrm>
        <a:custGeom>
          <a:avLst/>
          <a:gdLst/>
          <a:ahLst/>
          <a:cxnLst/>
          <a:rect l="0" t="0" r="0" b="0"/>
          <a:pathLst>
            <a:path>
              <a:moveTo>
                <a:pt x="0" y="2130686"/>
              </a:moveTo>
              <a:lnTo>
                <a:pt x="279546" y="2130686"/>
              </a:lnTo>
              <a:lnTo>
                <a:pt x="279546" y="0"/>
              </a:lnTo>
              <a:lnTo>
                <a:pt x="559092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>
        <a:off x="3017593" y="1439609"/>
        <a:ext cx="110140" cy="110140"/>
      </dsp:txXfrm>
    </dsp:sp>
    <dsp:sp modelId="{E24D9242-49FE-4E3A-8EE1-A1E821A9A1A7}">
      <dsp:nvSpPr>
        <dsp:cNvPr id="0" name=""/>
        <dsp:cNvSpPr/>
      </dsp:nvSpPr>
      <dsp:spPr>
        <a:xfrm rot="16200000">
          <a:off x="124153" y="2133885"/>
          <a:ext cx="4485655" cy="852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Художественно-эстетическое развитие</a:t>
          </a:r>
        </a:p>
      </dsp:txBody>
      <dsp:txXfrm>
        <a:off x="124153" y="2133885"/>
        <a:ext cx="4485655" cy="852274"/>
      </dsp:txXfrm>
    </dsp:sp>
    <dsp:sp modelId="{15C1EE61-9F65-4F6C-BF45-4466521290FF}">
      <dsp:nvSpPr>
        <dsp:cNvPr id="0" name=""/>
        <dsp:cNvSpPr/>
      </dsp:nvSpPr>
      <dsp:spPr>
        <a:xfrm>
          <a:off x="3352210" y="3199"/>
          <a:ext cx="2843849" cy="852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Рисование</a:t>
          </a:r>
        </a:p>
      </dsp:txBody>
      <dsp:txXfrm>
        <a:off x="3352210" y="3199"/>
        <a:ext cx="2843849" cy="852274"/>
      </dsp:txXfrm>
    </dsp:sp>
    <dsp:sp modelId="{61FF7CED-9605-478F-841D-6F53D73C4919}">
      <dsp:nvSpPr>
        <dsp:cNvPr id="0" name=""/>
        <dsp:cNvSpPr/>
      </dsp:nvSpPr>
      <dsp:spPr>
        <a:xfrm>
          <a:off x="3352210" y="1068542"/>
          <a:ext cx="2795460" cy="852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Аппликация</a:t>
          </a:r>
        </a:p>
      </dsp:txBody>
      <dsp:txXfrm>
        <a:off x="3352210" y="1068542"/>
        <a:ext cx="2795460" cy="852274"/>
      </dsp:txXfrm>
    </dsp:sp>
    <dsp:sp modelId="{D275FF7D-8AD4-4DFA-A0F9-A577C3B0F270}">
      <dsp:nvSpPr>
        <dsp:cNvPr id="0" name=""/>
        <dsp:cNvSpPr/>
      </dsp:nvSpPr>
      <dsp:spPr>
        <a:xfrm>
          <a:off x="3352210" y="2133885"/>
          <a:ext cx="2795460" cy="852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Лепка</a:t>
          </a:r>
        </a:p>
      </dsp:txBody>
      <dsp:txXfrm>
        <a:off x="3352210" y="2133885"/>
        <a:ext cx="2795460" cy="852274"/>
      </dsp:txXfrm>
    </dsp:sp>
    <dsp:sp modelId="{7B30B227-C0D5-49F2-9E8E-BEA034F9859D}">
      <dsp:nvSpPr>
        <dsp:cNvPr id="0" name=""/>
        <dsp:cNvSpPr/>
      </dsp:nvSpPr>
      <dsp:spPr>
        <a:xfrm>
          <a:off x="3352210" y="3199228"/>
          <a:ext cx="2795460" cy="852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Ручной</a:t>
          </a:r>
          <a:r>
            <a:rPr lang="ru-RU" sz="2400" b="1" kern="1200" baseline="0" dirty="0"/>
            <a:t> труд</a:t>
          </a:r>
          <a:endParaRPr lang="ru-RU" sz="2400" b="1" kern="1200" dirty="0"/>
        </a:p>
      </dsp:txBody>
      <dsp:txXfrm>
        <a:off x="3352210" y="3199228"/>
        <a:ext cx="2795460" cy="852274"/>
      </dsp:txXfrm>
    </dsp:sp>
    <dsp:sp modelId="{CAD50374-51BD-4DD9-A754-84281541B81B}">
      <dsp:nvSpPr>
        <dsp:cNvPr id="0" name=""/>
        <dsp:cNvSpPr/>
      </dsp:nvSpPr>
      <dsp:spPr>
        <a:xfrm>
          <a:off x="3352210" y="4264572"/>
          <a:ext cx="2795460" cy="852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Музыкальное воспитание</a:t>
          </a:r>
        </a:p>
      </dsp:txBody>
      <dsp:txXfrm>
        <a:off x="3352210" y="4264572"/>
        <a:ext cx="2795460" cy="8522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4E611-0101-47B5-B8BF-8E68AC689A65}">
      <dsp:nvSpPr>
        <dsp:cNvPr id="0" name=""/>
        <dsp:cNvSpPr/>
      </dsp:nvSpPr>
      <dsp:spPr>
        <a:xfrm>
          <a:off x="4612" y="-322932"/>
          <a:ext cx="4101080" cy="75257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Рисование</a:t>
          </a:r>
        </a:p>
      </dsp:txBody>
      <dsp:txXfrm>
        <a:off x="4612" y="-322932"/>
        <a:ext cx="4101080" cy="752576"/>
      </dsp:txXfrm>
    </dsp:sp>
    <dsp:sp modelId="{740709E4-BF79-4C04-9E9B-F9DC91FA4750}">
      <dsp:nvSpPr>
        <dsp:cNvPr id="0" name=""/>
        <dsp:cNvSpPr/>
      </dsp:nvSpPr>
      <dsp:spPr>
        <a:xfrm>
          <a:off x="4612" y="429644"/>
          <a:ext cx="4101080" cy="45017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1" kern="1200" dirty="0"/>
            <a:t>Ребенок: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Создает изображения предметов, сюжетные изображения используя различные изобразительные материалы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Выполняет узоры по мотивам народного декоративно-прикладного искусства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Использует разнообразные приемы и элементы для создания узора, подбирает цвета в соответствии с тем или иным видом декоративного искусства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/>
            <a:t>Располагает изображения на всем листе, на одной линии и на широкой полосе</a:t>
          </a:r>
        </a:p>
      </dsp:txBody>
      <dsp:txXfrm>
        <a:off x="4612" y="429644"/>
        <a:ext cx="4101080" cy="4501799"/>
      </dsp:txXfrm>
    </dsp:sp>
    <dsp:sp modelId="{6F426B4A-3AB6-4803-A090-17A8F271030E}">
      <dsp:nvSpPr>
        <dsp:cNvPr id="0" name=""/>
        <dsp:cNvSpPr/>
      </dsp:nvSpPr>
      <dsp:spPr>
        <a:xfrm>
          <a:off x="4679283" y="-322932"/>
          <a:ext cx="4101080" cy="752576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Лепка</a:t>
          </a:r>
        </a:p>
      </dsp:txBody>
      <dsp:txXfrm>
        <a:off x="4679283" y="-322932"/>
        <a:ext cx="4101080" cy="752576"/>
      </dsp:txXfrm>
    </dsp:sp>
    <dsp:sp modelId="{8B24D24C-A159-4AD0-AA24-5FA1EE2EF94B}">
      <dsp:nvSpPr>
        <dsp:cNvPr id="0" name=""/>
        <dsp:cNvSpPr/>
      </dsp:nvSpPr>
      <dsp:spPr>
        <a:xfrm>
          <a:off x="4679283" y="429644"/>
          <a:ext cx="4101080" cy="4501799"/>
        </a:xfrm>
        <a:prstGeom prst="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" tIns="5334" rIns="7112" bIns="8001" numCol="1" spcCol="1270" anchor="t" anchorCtr="0">
          <a:noAutofit/>
        </a:bodyPr>
        <a:lstStyle/>
        <a:p>
          <a:pPr marL="57150" lvl="1" indent="-57150" algn="l" defTabSz="44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1" kern="1200" dirty="0"/>
            <a:t>Ребенок: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Лепит предметы разной формы</a:t>
          </a:r>
          <a:endParaRPr lang="ru-RU" sz="1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Создает небольшие сюжетные композиции, передавая пропорции, позы и движения фигур</a:t>
          </a:r>
          <a:endParaRPr lang="ru-RU" sz="18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Создает изображения по мотивам народных игрушек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Владеет навыком округлого раскатывания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Владеет навыком рационального деление пластилина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Использует в работе стеку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b="0" i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Умеет передавать в лепке движения</a:t>
          </a:r>
        </a:p>
        <a:p>
          <a:pPr marL="57150" lvl="1" indent="-57150" algn="l" defTabSz="88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" b="1" kern="1200" dirty="0"/>
        </a:p>
      </dsp:txBody>
      <dsp:txXfrm>
        <a:off x="4679283" y="429644"/>
        <a:ext cx="4101080" cy="4501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6881" y="3429000"/>
            <a:ext cx="7059356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образования – </a:t>
            </a:r>
          </a:p>
          <a:p>
            <a:pPr algn="ctr"/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старший дошкольный возраст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0"/>
            <a:ext cx="711004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Консультация для родителей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3D7B9819-B0BB-CBB3-2F21-561C63D4C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8184" y="469553"/>
            <a:ext cx="3096344" cy="2115990"/>
          </a:xfrm>
        </p:spPr>
        <p:txBody>
          <a:bodyPr/>
          <a:lstStyle/>
          <a:p>
            <a:pPr algn="ctr"/>
            <a:r>
              <a:rPr lang="ru-RU" sz="1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Миронова Анна Анатольевна – </a:t>
            </a:r>
          </a:p>
          <a:p>
            <a:pPr algn="ctr"/>
            <a:r>
              <a:rPr lang="ru-RU" sz="1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ГБОУ Школа №2065</a:t>
            </a:r>
          </a:p>
          <a:p>
            <a:pPr algn="ctr"/>
            <a:r>
              <a:rPr lang="ru-RU" sz="18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Шеванкова</a:t>
            </a:r>
            <a:r>
              <a:rPr lang="ru-RU" sz="1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Ирина Анатольевна - воспитатель ГБОУ Школа №2065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1160" y="933650"/>
            <a:ext cx="759010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0"/>
            <a:ext cx="6419039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Речевое развитие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44" y="1841242"/>
            <a:ext cx="9119956" cy="43396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/>
              <a:t>Употребляет сложные предложения разных видов; при пересказе пользуется прямой и косвенной речью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/>
              <a:t>Самостоятельно составляет рассказы о событиях из личного опыта, по сюжетной картинке; сочиняет концовки к сказкам; пересказывает небольшие литературные произведения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/>
              <a:t>Определяет место звука в слове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/>
              <a:t>Подбирает к существительному несколько прилагательных; заменяет слово другим словом со сходным значением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/>
              <a:t>Употребляет слова, относящиеся к миру человеческих взаимоотношений.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1902041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45" y="229359"/>
            <a:ext cx="75901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797097448"/>
              </p:ext>
            </p:extLst>
          </p:nvPr>
        </p:nvGraphicFramePr>
        <p:xfrm>
          <a:off x="-511057" y="1196752"/>
          <a:ext cx="8136904" cy="5120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4044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7711" y="229359"/>
            <a:ext cx="759010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612240035"/>
              </p:ext>
            </p:extLst>
          </p:nvPr>
        </p:nvGraphicFramePr>
        <p:xfrm>
          <a:off x="90274" y="1628800"/>
          <a:ext cx="878497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4283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7711" y="397185"/>
            <a:ext cx="759010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35985672"/>
              </p:ext>
            </p:extLst>
          </p:nvPr>
        </p:nvGraphicFramePr>
        <p:xfrm>
          <a:off x="90274" y="1844824"/>
          <a:ext cx="880220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2969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2803" y="274650"/>
            <a:ext cx="759010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93282416"/>
              </p:ext>
            </p:extLst>
          </p:nvPr>
        </p:nvGraphicFramePr>
        <p:xfrm>
          <a:off x="1331640" y="1196752"/>
          <a:ext cx="68407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9086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1160" y="933650"/>
            <a:ext cx="759010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0"/>
            <a:ext cx="6696744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Физическое развитие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44" y="1841242"/>
            <a:ext cx="9119956" cy="50013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Ходит и бегает легко, ритмично, сохраняя правильную осанку, направление и темп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9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Прыгает в длину с места, прыгает через короткую и длинную скакалку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Бросает мяч вверх, о землю и ловит его одной рукой, отбивает мяч на месте, в ходьбе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Выполняет повороты направо, налево, кругом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Знает исходные положения, последовательность выполнения общеразвивающих упражнений, понимает их оздоровительное значение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526217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44824"/>
            <a:ext cx="69127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</a:t>
            </a:r>
          </a:p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00308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4862629"/>
              </p:ext>
            </p:extLst>
          </p:nvPr>
        </p:nvGraphicFramePr>
        <p:xfrm>
          <a:off x="-396552" y="0"/>
          <a:ext cx="8388424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0148" y="4901446"/>
            <a:ext cx="8856984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/>
              <a:t>Данные особенности </a:t>
            </a:r>
            <a:r>
              <a:rPr lang="ru-RU" sz="2000" b="1" dirty="0"/>
              <a:t>не позволяют требовать от ребенка </a:t>
            </a:r>
            <a:r>
              <a:rPr lang="ru-RU" sz="2000" dirty="0"/>
              <a:t>дошкольного  возраста  достижения  </a:t>
            </a:r>
            <a:r>
              <a:rPr lang="ru-RU" sz="2000" b="1" dirty="0"/>
              <a:t>конкретных  образовательных  </a:t>
            </a:r>
          </a:p>
          <a:p>
            <a:pPr algn="ctr">
              <a:lnSpc>
                <a:spcPct val="150000"/>
              </a:lnSpc>
            </a:pPr>
            <a:r>
              <a:rPr lang="ru-RU" sz="2000" b="1" dirty="0"/>
              <a:t>результатов</a:t>
            </a:r>
            <a:r>
              <a:rPr lang="ru-RU" sz="2000" dirty="0"/>
              <a:t>, поэтому </a:t>
            </a:r>
            <a:r>
              <a:rPr lang="ru-RU" sz="2000" b="1" dirty="0"/>
              <a:t>определены целевые ориентиры </a:t>
            </a:r>
          </a:p>
          <a:p>
            <a:pPr algn="ctr">
              <a:lnSpc>
                <a:spcPct val="150000"/>
              </a:lnSpc>
            </a:pPr>
            <a:r>
              <a:rPr lang="ru-RU" sz="2000" dirty="0"/>
              <a:t>дошкольного образования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988840"/>
            <a:ext cx="83529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образовательных областей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40325531"/>
              </p:ext>
            </p:extLst>
          </p:nvPr>
        </p:nvGraphicFramePr>
        <p:xfrm>
          <a:off x="179512" y="2794000"/>
          <a:ext cx="8712968" cy="3875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934946275"/>
              </p:ext>
            </p:extLst>
          </p:nvPr>
        </p:nvGraphicFramePr>
        <p:xfrm>
          <a:off x="34834" y="1124743"/>
          <a:ext cx="6768752" cy="5552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5745" y="229359"/>
            <a:ext cx="75901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</a:t>
            </a:r>
          </a:p>
        </p:txBody>
      </p:sp>
    </p:spTree>
    <p:extLst>
      <p:ext uri="{BB962C8B-B14F-4D97-AF65-F5344CB8AC3E}">
        <p14:creationId xmlns:p14="http://schemas.microsoft.com/office/powerpoint/2010/main" val="406646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914842893"/>
              </p:ext>
            </p:extLst>
          </p:nvPr>
        </p:nvGraphicFramePr>
        <p:xfrm>
          <a:off x="179512" y="937246"/>
          <a:ext cx="8784976" cy="5732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7711" y="43242"/>
            <a:ext cx="759010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</a:t>
            </a:r>
          </a:p>
        </p:txBody>
      </p:sp>
    </p:spTree>
    <p:extLst>
      <p:ext uri="{BB962C8B-B14F-4D97-AF65-F5344CB8AC3E}">
        <p14:creationId xmlns:p14="http://schemas.microsoft.com/office/powerpoint/2010/main" val="1624660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45" y="229359"/>
            <a:ext cx="75901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718181327"/>
              </p:ext>
            </p:extLst>
          </p:nvPr>
        </p:nvGraphicFramePr>
        <p:xfrm>
          <a:off x="-684584" y="1268760"/>
          <a:ext cx="8568952" cy="5408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2035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7711" y="229359"/>
            <a:ext cx="759010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806310391"/>
              </p:ext>
            </p:extLst>
          </p:nvPr>
        </p:nvGraphicFramePr>
        <p:xfrm>
          <a:off x="90274" y="1628800"/>
          <a:ext cx="878497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5899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8134" y="0"/>
            <a:ext cx="8352928" cy="95410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Формирование элементарных математических представлений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47" y="954107"/>
            <a:ext cx="9121903" cy="5940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Выделяет составные части группы предметов, их признаки различия и сходства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(отсчитывает)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пределах 10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Сравнивает рядом стоящие числа в пределах 10, устанавливает, какое число больше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(меньше)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другого; уравнивает неравные группы предметов двумя способами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(удаление и добавление единицы)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местоположение предметов на бумаге и в пространстве: влево, вправо, внизу, вверху, спереди, сзади, посередине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и правильно называет фигуры: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прямоугольник, квадрат, круг, треугольник, овал, трапеция, ромб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Сравнивает предметы на глаз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длине, ширине, высоте, толщине)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проверяет путем наложения или приложения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Размещает предметы различной величины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(до 7-10)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порядке возрастания, убывания их длины, ширины, высоты, толщины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текущий день недели</a:t>
            </a:r>
          </a:p>
        </p:txBody>
      </p:sp>
    </p:spTree>
    <p:extLst>
      <p:ext uri="{BB962C8B-B14F-4D97-AF65-F5344CB8AC3E}">
        <p14:creationId xmlns:p14="http://schemas.microsoft.com/office/powerpoint/2010/main" val="1898471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7711" y="1916832"/>
            <a:ext cx="7590102" cy="7078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Целевые ориентиры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140361166"/>
              </p:ext>
            </p:extLst>
          </p:nvPr>
        </p:nvGraphicFramePr>
        <p:xfrm>
          <a:off x="1863857" y="2780928"/>
          <a:ext cx="523781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4001841"/>
      </p:ext>
    </p:extLst>
  </p:cSld>
  <p:clrMapOvr>
    <a:masterClrMapping/>
  </p:clrMapOvr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301</TotalTime>
  <Words>877</Words>
  <Application>Microsoft Office PowerPoint</Application>
  <PresentationFormat>Экран (4:3)</PresentationFormat>
  <Paragraphs>156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лица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Миронов Владимир Михайлович</cp:lastModifiedBy>
  <cp:revision>28</cp:revision>
  <dcterms:created xsi:type="dcterms:W3CDTF">2016-05-11T09:30:30Z</dcterms:created>
  <dcterms:modified xsi:type="dcterms:W3CDTF">2022-07-08T14:50:22Z</dcterms:modified>
</cp:coreProperties>
</file>