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2" r:id="rId5"/>
    <p:sldId id="257" r:id="rId6"/>
    <p:sldId id="258" r:id="rId7"/>
    <p:sldId id="261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38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769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068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5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92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20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91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0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004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60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64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983C8-4AEF-40CF-AC50-817147257F5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E3862-DD08-420D-96A5-93804DEE3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13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4793265_112-p-fon-dlya-detskoi-knigi-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6672" y="395536"/>
            <a:ext cx="61926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«Читать детям книги – это важно»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64" y="1463103"/>
            <a:ext cx="3429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Приходит книга в дом любой.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Коснись её страниц,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Заговорит она с тобой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 жизнь зверей и птиц.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Увидишь ты разливы рек,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Услышишь конский топот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Придут к тебе и Чук, и Гек,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Тимур и дядя Стёпа.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9000" y="2555776"/>
            <a:ext cx="3429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Ей вьюга злая не страшна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не страшна распутица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тобой беседует она,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умная попутчица.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Ну, а взгрустнется вдруг,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огорчайся слишком: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самый лучший верный друг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Развеет скуку книжка. (Аркадий Марков)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4664" y="6228184"/>
            <a:ext cx="60486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неотъемлемая часть воспитания ребенка. С ее помощью он сможет найти ответы на интересующие его вопросы, познавать мир и самого себя, переживать истории героев, фантазировать развитие дальнейших событий того или иного произведения.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67764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4793265_112-p-fon-dlya-detskoi-knigi-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2676" y="251520"/>
            <a:ext cx="5832648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современном мире у детей  пропал интерес к книге. В век интернета дети перестают читать и скоро перестанут совсем. Можно ли привить ребенку любовь к чтению? Можно, уверены детские психологи. Но результат будет успешным только в том случае, если родители не давят, а сами подают пример. 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Главной причиной нелюбви к книгам психологи называют незаинтересованность, поэтому ответственность за прививание интереса маленьким детям лежит на их первых учителях – родителях.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  мире компьютеров, множества игр, информационных технологий, которые развиваются в таком темпе, что практически не оставляют возможности угнаться за ними, очень сложно найти ребенка, который променяет все блага цивилизации на бумажного друга – книгу.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важно приучать ребенка к книгам с раннего детства: читать на ночь, давать книги в руки, чтобы они могли их потрогать, чтобы кроха видела, что это интересно, ярко, красочно. Чуть позже ребенок уже сам будет тянуться к знакомому предмету, перелистывать страницы, размышлять и что-то самому себе рассказывать.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5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4793265_112-p-fon-dlya-detskoi-knigi-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64704" y="323528"/>
            <a:ext cx="5328592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Дарите ребёнку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книги, которые соответствуют его возрасту и интересам. Но помните, что к выбору книги нужно подходить с умом, покупать яркие, красочные издания с добрыми историями. Литература должна быть качественной.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Предлагая ребенку новую книгу, нужно сообщить что-то интересное об ее авторе или рассказать интересный момент сюжета, сказав при этом, что остальное он сможет узнать сам. После чтения надо обсудить прочитанное. Полезно использовать те познавательные интересы, которые у ребенка развиты. Если он интересуется техникой, любит конструировать, читайте с ним научно-популярную литературу о технике. Если он любит животных, читайте о них.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Каждый день следует выделять хотя бы полчаса на то, чтобы почитать маленькому ребенку и обсудить с ним рассказ. Можно объяснить то, что он не понял, или попытаться задать наводящие вопросы, которые помогут ребенку учиться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размышлять. </a:t>
            </a:r>
          </a:p>
        </p:txBody>
      </p:sp>
    </p:spTree>
    <p:extLst>
      <p:ext uri="{BB962C8B-B14F-4D97-AF65-F5344CB8AC3E}">
        <p14:creationId xmlns:p14="http://schemas.microsoft.com/office/powerpoint/2010/main" val="27625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4793265_112-p-fon-dlya-detskoi-knigi-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92696" y="1118253"/>
            <a:ext cx="4680519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Сделайте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увлекательным занятием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57200"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Нужно показать ребёнку,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 книги полны превосходных идей, которые дети могут использовать в своей жизни. Чтение книг, как известно, не только вид проведения досуга, а и способ развития памяти, расширения кругозора и возможность научиться писать грамотно, поэтому многие родители бьют тревогу, и не знают, как сделать так, чтобы ребенку хотелось почитать.</a:t>
            </a:r>
          </a:p>
        </p:txBody>
      </p:sp>
    </p:spTree>
    <p:extLst>
      <p:ext uri="{BB962C8B-B14F-4D97-AF65-F5344CB8AC3E}">
        <p14:creationId xmlns:p14="http://schemas.microsoft.com/office/powerpoint/2010/main" val="20560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4793265_112-p-fon-dlya-detskoi-knigi-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0688" y="340072"/>
            <a:ext cx="5688632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по приобретению литературы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572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6-7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происходит активизация словарного запаса,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идет развитие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связной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речи. Читая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ребенку литературные произведения, нужно обращать внимание на отдельные слова и выражения. Можно учить пересказывать короткие тексты русских народных сказок.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Приступать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заучиванию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стихотворений. </a:t>
            </a:r>
          </a:p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ожно познакомить с творчеством Эдуарда Успенского, К. Чуковского, со смешными рассказами Н. Носова, с рассказами о природе и животных.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этом возрасте можно знакомить ребенка со сказками зарубежных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Детям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6-7 лет следует покупать яркие книги с крупным шрифтом и множеством красивых картинок, сюжет книги должен быть интересным, чтобы ребенку захотелось дочитать до конца. Книга в таком возрасте должна доставлять удовольствие. Выбирая книгу, обращайте внимание на количество диалогов в произведениях, ведь вы сможете читать по ролям.</a:t>
            </a:r>
          </a:p>
        </p:txBody>
      </p:sp>
    </p:spTree>
    <p:extLst>
      <p:ext uri="{BB962C8B-B14F-4D97-AF65-F5344CB8AC3E}">
        <p14:creationId xmlns:p14="http://schemas.microsoft.com/office/powerpoint/2010/main" val="27625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4793265_112-p-fon-dlya-detskoi-knigi-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2696" y="395536"/>
            <a:ext cx="5328592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Советы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pPr algn="just"/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говорите о ценности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книги;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Воспитывайте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бережное отношение 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книге, демонстрируя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книжные реликвии своей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семьи;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главный пример для ребенка,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хотите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чтобы ваш ребенок читал,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значит, стоит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тоже некоторое время проводить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книгой;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Посещайте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вместе библиотеку, книжные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магазины;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Покупайте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книги яркие по оформлению и интересные 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содержанию;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Радуйтесь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успехам ребенка, а на ошибки не заостряйте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внимание;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Обсуждайте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прочитанную книгу среди членов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семьи;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Рассказывайте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ребенку об авторе прочитанной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книги;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устраивайте семейные чтения</a:t>
            </a:r>
          </a:p>
        </p:txBody>
      </p:sp>
    </p:spTree>
    <p:extLst>
      <p:ext uri="{BB962C8B-B14F-4D97-AF65-F5344CB8AC3E}">
        <p14:creationId xmlns:p14="http://schemas.microsoft.com/office/powerpoint/2010/main" val="27625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14793265_112-p-fon-dlya-detskoi-knigi-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60748" y="971600"/>
            <a:ext cx="45365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самого маленького возраста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детям нужно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читать как можно больше книг. Очень важно, чтобы он полюбил это занятие. Книга может заинтересовать, как мальчишек, так и девчонок, главное найти такой вариант, который понравится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ребенку.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Учеными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установлено, что ребенок, которому систематически читают, накапливает богатый словарный запас.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Читая вместе с мамой, ребенок активно развивает воображение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память.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чтение выполняет не только познавательную, эстетическую, но и воспитательную функцию. Поэтому, родителям необходимо читать детям книжки с раннего детства.</a:t>
            </a:r>
          </a:p>
        </p:txBody>
      </p:sp>
    </p:spTree>
    <p:extLst>
      <p:ext uri="{BB962C8B-B14F-4D97-AF65-F5344CB8AC3E}">
        <p14:creationId xmlns:p14="http://schemas.microsoft.com/office/powerpoint/2010/main" val="428911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328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ingeneer</dc:creator>
  <cp:lastModifiedBy>ingeneer</cp:lastModifiedBy>
  <cp:revision>8</cp:revision>
  <dcterms:created xsi:type="dcterms:W3CDTF">2022-12-01T13:45:41Z</dcterms:created>
  <dcterms:modified xsi:type="dcterms:W3CDTF">2022-12-01T15:43:44Z</dcterms:modified>
</cp:coreProperties>
</file>