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60" r:id="rId7"/>
    <p:sldId id="268" r:id="rId8"/>
    <p:sldId id="263" r:id="rId9"/>
    <p:sldId id="264" r:id="rId10"/>
    <p:sldId id="265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10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99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5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8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428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89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70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79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01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07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17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C841E-5814-4229-BDA2-92D00BBD53B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091E-4008-40AD-BA80-598C48B8E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19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3644914_77-p-fon-dlya-prezentatsii-matematika-dlya-dete-8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42992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80728" y="1115616"/>
            <a:ext cx="5256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 «Что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должен знать и уметь ребенок 6-7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лет»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56792" y="2863839"/>
            <a:ext cx="42484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Фамилию, имя,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отчество.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рождения.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Домашний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адрес и телефон, имена и отчества родителей, 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профессии.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какой стране живет. Иметь знания о флаге, гербе и гимне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России.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представление о школе, библиотеке,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музее.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Соблюдать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правила дорожного движения и техники безопасности, знать некоторые дорожные знаки и их назначение.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324405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4664" y="539552"/>
            <a:ext cx="6048672" cy="815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воспитывать у ребенка самостоятельность: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Постоянно обогащать знания и умения детей.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Создавать условия, побуждающие ребенка активно использовать имеющиеся знания и навыки.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интерес к самостоятельным действиям, регулярно предлагая новые задания.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Постоянно менять тактику руководства деятельностью ребенка: от прямых приемов (показ, объяснение) переходить к косвенным (совет, напоминание).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Поддерживать желание преодолевать трудности, доводить дело до конца.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Ориентировать ребенка на получение хорошего результата.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Постоянно расширять область самостоятельности ребенка. Раскрывать перед ним новые возможности, показывать рост его достижений, связывать растущую самостоятельность с задачами будущего школьного обучения.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Поддерживать у ребенка чувство радости и гордости за собственные успешные действия.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5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6672" y="395536"/>
            <a:ext cx="6048672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области развития речи: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все звуки гласные и согласные, отличать их друг от друга чётко произносить все звуки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интонационно выделять звук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словах;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выделять заданный звук в потоке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определять место звука в слове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(в начале, в середине, в конце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произносить слова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слогам;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составлять предложения из 3-5 слов;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называть в предложении только 2-е слово, только 3-е слово, только 4-е слово и т. д. 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использовать обобщающие понятия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(медведь, лиса, волк – это животные)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составлять рассказ по картинке (например,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«В зоопарке»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«На детской площадке»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«За грибами»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«Отдых на море»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 т. д.)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составлять несколько предложений о предмете;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различать жанры художественной литературы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(сказка, рассказ, стихотворение, басня)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наизусть читать любимые стихотворения;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последовательно передавать содержание сказки.</a:t>
            </a:r>
          </a:p>
        </p:txBody>
      </p:sp>
    </p:spTree>
    <p:extLst>
      <p:ext uri="{BB962C8B-B14F-4D97-AF65-F5344CB8AC3E}">
        <p14:creationId xmlns:p14="http://schemas.microsoft.com/office/powerpoint/2010/main" val="13835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3644914_77-p-fon-dlya-prezentatsii-matematika-dlya-dete-8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068" y="0"/>
            <a:ext cx="6842992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35192" y="1259632"/>
            <a:ext cx="424847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Рекомендации: 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того чтобы развить в ребенке эти умения, советуем совместно читать сказки и рассказы, и просить ребенка пересказать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услышанное.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рисовать и придумывать небольшие рассказы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картинке.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будет уместным придумать игру, где вы сможете увеличить кругозор и словарный запас ребенка (Например: вы говорите горячий, а ваш ребенок должен назвать антоним — холодный, или же Вы говорите: Мороз, а ребенок называет синоним — холод и т.д.).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эти занятия способствуют развитию вашего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ребёнка,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начинайте практиковать занятия в виде игр с самого раннего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22828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1662" y="467544"/>
            <a:ext cx="6408712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области элементарных математических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представлений: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считать от 1 до 10 и обратно, восстанавливать числовой ряд,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пропущены некоторые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числа;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счетные операции в пределах десяти,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увеличивать/уменьшать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предметов «на один», «на два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понятия «больше-меньше-поровну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простые геометрические фигуры, уметь составлять аппликации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геометрических фигур;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сравнивать предметы по длине, ширине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высоте;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составлять простые арифметические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задачки;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поделить предмет на две/три/четыре равные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части;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чисел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цифры: 0, 1, 2, 3, 4, 5, 6, 7, 8,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математические знаки: +, -, больше, меньше, =, уметь 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пользоваться.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сравнивать числа первого десятка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(например, 7&lt;8, 5&gt;4, 6=6)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5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3644914_77-p-fon-dlya-prezentatsii-matematika-dlya-dete-8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42992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6712" y="827584"/>
            <a:ext cx="54006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области представлений об окружающем мире: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различать по внешнему виду растения, распространённые в нашей местности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(например, ель, сосна, берёза, дуб, подсолнух, ромашка)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 называть их отличительные признаки;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различать диких и домашних животных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(медведь, белка, корова, заяц, коза)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 различать по внешнему виду птиц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(например, дятел, воробей, сорока)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иметь представление о сезонных признаках природы (например, осень – жёлтые и красные листья на деревьях, увядающая трава, сбор урожая);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 названия 1-3 комнатных растений;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 названия 12 месяцев года;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 названия всех дней недели.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 правила поведения в общественных местах и на улице.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05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6672" y="801736"/>
            <a:ext cx="583264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области по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художественно-эстетическому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развитию: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различать виды изобразительного искусства: живопись, графика, скульптура, декоративно-прикладное и народное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искусство;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индивидуальные и коллективные рисунки, предметные и сюжетные композиции на темы окружающей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рисовании разные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материалы;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лепить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различные предметы, передавая их форму, пропорции, и движения; создавать сюжетные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композиции;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расписывать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вылепленные изделия по мотивам народного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искусства;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изображения различных предметов, используя бумагу различной фактуры и способы вырезания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обрывания;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сооружать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постройки, объединенные общей темой (улица, машины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модели из пластмассового и деревянного конструкторов по рисунку и словесной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инструкции.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5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3644914_77-p-fon-dlya-prezentatsii-matematika-dlya-dete-8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42992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9086" y="971600"/>
            <a:ext cx="518457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игровой деятельности: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самостоятельно отбирать или придумывать разнообразные сюжеты игр;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придерживаться в процессе игры намеченного замысла, оставляя место для импровизации;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находить новую трактовку роли и исполнять ее;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моделировать предметно-игровую среду;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дидактических играх договариваться со сверстниками об очередности ходов, выборе карт, схем; быть терпимыми и доброжелательными партнерами;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театрализованных играх понимать образный строй спектакля: оценивать игру актеров, средства выразительности и оформление постановки;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владеть навыками театральной культуры: знать театральные профессии, правила поведения в театре.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81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7566" y="1187624"/>
            <a:ext cx="511773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письму: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правильно держать ручку и карандаш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руке;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непрерывные прямые, волнистые, ломаные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линии;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обводить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контуру рисунок, не отрывая карандаша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бумаги;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рисовать по клеточкам и точкам; уметь дорисовать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отсутствующую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половину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симметричного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рисунка;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копировать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образца геометрические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фигуры;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продолжить штриховку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рисунка;</a:t>
            </a: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аккуратно закрашивать рисунок, не выходя за контуры. Подготовка детей к письму начинается задолго до поступления ребенка в школу.  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835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geneer\Desktop\1620228338_54-phonoteka_org-p-goluboi-fon-dlya-shkolnogo-alboma-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50503" y="1150504"/>
            <a:ext cx="9144000" cy="6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ngeneer\Desktop\1613644914_77-p-fon-dlya-prezentatsii-matematika-dlya-dete-8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42992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6712" y="1340346"/>
            <a:ext cx="511256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Правила работы с рабочими тетрадями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дома: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Постоянно контролируйте позу ребенка. Ребенок не должен горбиться, наваливаться грудью на стол, подкладывать под себя ногу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т.д.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Мебель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должна соответствовать росту ребенка, свет – падать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слева.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Следите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тем, как ребенок держит ручку или карандаш. Часто бывает, что ребенок держит карандаш «щепотью», собрав пальцы «горсточкой» или сжав руку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кулак.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локоть не должны зависать над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столом.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должен нажимать на карандаш слишком сильно или слишком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слабо.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 с тетрадями не должно превышать 7-10 минут.</a:t>
            </a:r>
          </a:p>
        </p:txBody>
      </p:sp>
    </p:spTree>
    <p:extLst>
      <p:ext uri="{BB962C8B-B14F-4D97-AF65-F5344CB8AC3E}">
        <p14:creationId xmlns:p14="http://schemas.microsoft.com/office/powerpoint/2010/main" val="13835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649</Words>
  <Application>Microsoft Office PowerPoint</Application>
  <PresentationFormat>Экран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ingeneer</dc:creator>
  <cp:lastModifiedBy>ingeneer</cp:lastModifiedBy>
  <cp:revision>6</cp:revision>
  <dcterms:created xsi:type="dcterms:W3CDTF">2022-12-01T15:53:07Z</dcterms:created>
  <dcterms:modified xsi:type="dcterms:W3CDTF">2022-12-01T16:46:58Z</dcterms:modified>
</cp:coreProperties>
</file>