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318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75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79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672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72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394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02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743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845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64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BEE42-82B1-4AC3-BB7A-D74095E3E36F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B0368-26A4-4867-A7DD-E2C21E62F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794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04763" y="339819"/>
            <a:ext cx="63189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Мини-музей: «Русская изба»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5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99815" y="1659285"/>
            <a:ext cx="80112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этап. Разработка перспективно-тематического плана работы, 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предусматривались не только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детьми, но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мероприятия для родителей, а также конкурсы и выставки. Также материалы для проведения анкетирования, диагностики</a:t>
            </a:r>
          </a:p>
        </p:txBody>
      </p:sp>
    </p:spTree>
    <p:extLst>
      <p:ext uri="{BB962C8B-B14F-4D97-AF65-F5344CB8AC3E}">
        <p14:creationId xmlns:p14="http://schemas.microsoft.com/office/powerpoint/2010/main" val="218730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9176" y="887104"/>
            <a:ext cx="8529851" cy="533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ыли выбраны следующие направления деятельности с детьми в области музейной педагогики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организованная образовательная деятельность,  направленная на получение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 знаний о музее как учреждении культуры музейных экспонатах музейных профессиях и др.;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музейной тематики в режиме дня;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включение  элементов  музейной педагогики в совместную деятельность детей и родителей (законных представителей).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17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61" y="1689991"/>
            <a:ext cx="10199427" cy="45259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1188" y="632479"/>
            <a:ext cx="7547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Мини-музей «Русская изба»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76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180" y="239890"/>
            <a:ext cx="4771706" cy="637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04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054" y="0"/>
            <a:ext cx="5096534" cy="681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66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28" y="279779"/>
            <a:ext cx="8418970" cy="629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39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788" y="103069"/>
            <a:ext cx="4976424" cy="665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00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967" y="184245"/>
            <a:ext cx="4854964" cy="648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31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31423" y="885446"/>
            <a:ext cx="6825776" cy="511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9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622" y="191068"/>
            <a:ext cx="4987698" cy="666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0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012" y="614149"/>
            <a:ext cx="116278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«Преображенский детский сад»</a:t>
            </a:r>
          </a:p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Старший воспитатель: </a:t>
            </a:r>
          </a:p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sz="4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Кузвесова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Т.А</a:t>
            </a:r>
          </a:p>
          <a:p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4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с.Преображенка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82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87388" y="1775406"/>
            <a:ext cx="7453952" cy="1653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 – музей 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Русская изба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 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детском саду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дает знание детям о культурном богатстве 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русского народа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Расширяет познавательный интерес детей, приобщит к наследию 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русской народной культуры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87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59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2681" y="1366896"/>
            <a:ext cx="109455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– это особое, специальное организованное пространство ДОУ, способствующее расширению кругозора и ребёнка, и взрослого, повышению образованности, воспитанности, приобщению к вечным ценностям.</a:t>
            </a:r>
          </a:p>
        </p:txBody>
      </p:sp>
    </p:spTree>
    <p:extLst>
      <p:ext uri="{BB962C8B-B14F-4D97-AF65-F5344CB8AC3E}">
        <p14:creationId xmlns:p14="http://schemas.microsoft.com/office/powerpoint/2010/main" val="34822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03009" y="1387171"/>
            <a:ext cx="64553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мини-музея – трудоёмкая работа, которая состоит из нескольких этапов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1068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20370" y="600502"/>
            <a:ext cx="73424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Постановка целей и задач перед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родителями воспитанников детского сада. 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включает в себя проведение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мероприятий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родительские собрания;</a:t>
            </a:r>
          </a:p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консультации</a:t>
            </a:r>
          </a:p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индивидуальная работа.</a:t>
            </a:r>
          </a:p>
        </p:txBody>
      </p:sp>
    </p:spTree>
    <p:extLst>
      <p:ext uri="{BB962C8B-B14F-4D97-AF65-F5344CB8AC3E}">
        <p14:creationId xmlns:p14="http://schemas.microsoft.com/office/powerpoint/2010/main" val="345076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5779" y="1558295"/>
            <a:ext cx="7506267" cy="1870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этап. Выбор помещения.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учитывать количество посетителей и экспонатов.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78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42866" y="1490056"/>
            <a:ext cx="7506267" cy="1541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этап. Сбор экспонатов и регистрация их в каталоге</a:t>
            </a:r>
            <a:r>
              <a:rPr lang="ru-RU" sz="4400" b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721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24584" y="1275077"/>
            <a:ext cx="8393373" cy="4307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этап. Оформление мини-музея, 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которое требует соблюдения ряда условий: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оформление комнаты (уголка) с учётом эстетических норм;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наличие детской мебели для проведения игр, занятий;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соблюдение правил безопасности, гигиенических норм.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5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9426" y="1473959"/>
            <a:ext cx="7629099" cy="299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этап. Разработка тематики и содержания экскурсий и занятий для ознакомления детей с экспонатами.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12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136</Words>
  <Application>Microsoft Office PowerPoint</Application>
  <PresentationFormat>Широкоэкранный</PresentationFormat>
  <Paragraphs>32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таниишманька</dc:creator>
  <cp:lastModifiedBy>таниишманька</cp:lastModifiedBy>
  <cp:revision>9</cp:revision>
  <dcterms:created xsi:type="dcterms:W3CDTF">2022-11-17T06:42:32Z</dcterms:created>
  <dcterms:modified xsi:type="dcterms:W3CDTF">2022-11-24T07:19:55Z</dcterms:modified>
</cp:coreProperties>
</file>