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3"/>
  </p:notesMasterIdLst>
  <p:sldIdLst>
    <p:sldId id="304" r:id="rId2"/>
    <p:sldId id="271" r:id="rId3"/>
    <p:sldId id="257" r:id="rId4"/>
    <p:sldId id="267" r:id="rId5"/>
    <p:sldId id="258" r:id="rId6"/>
    <p:sldId id="269" r:id="rId7"/>
    <p:sldId id="259" r:id="rId8"/>
    <p:sldId id="266" r:id="rId9"/>
    <p:sldId id="260" r:id="rId10"/>
    <p:sldId id="270" r:id="rId11"/>
    <p:sldId id="261" r:id="rId12"/>
    <p:sldId id="272" r:id="rId13"/>
    <p:sldId id="262" r:id="rId14"/>
    <p:sldId id="268" r:id="rId15"/>
    <p:sldId id="264" r:id="rId16"/>
    <p:sldId id="303" r:id="rId17"/>
    <p:sldId id="274" r:id="rId18"/>
    <p:sldId id="273" r:id="rId19"/>
    <p:sldId id="275" r:id="rId20"/>
    <p:sldId id="277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4660"/>
  </p:normalViewPr>
  <p:slideViewPr>
    <p:cSldViewPr>
      <p:cViewPr varScale="1">
        <p:scale>
          <a:sx n="111" d="100"/>
          <a:sy n="111" d="100"/>
        </p:scale>
        <p:origin x="-18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8FC0E4-A3E1-4D18-9004-104F5D41758F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E3C34-772F-4039-B5FF-C9958AF691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515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DE25E8-3A4E-4206-8DAF-D519EDFF5F7D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60A3AA2-6708-4B0A-BEC3-0D6B59E245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cap="all" dirty="0" smtClean="0"/>
              <a:t>Осенний</a:t>
            </a:r>
            <a:r>
              <a:rPr lang="ru-RU" sz="5400" dirty="0" smtClean="0"/>
              <a:t> ЛЕС</a:t>
            </a:r>
            <a:endParaRPr lang="ru-RU" sz="5400" dirty="0"/>
          </a:p>
        </p:txBody>
      </p:sp>
      <p:pic>
        <p:nvPicPr>
          <p:cNvPr id="3074" name="Picture 2" descr="C:\Users\Анна\Desktop\Елене  Дмитриевне\1358872441_0_310ff_6c26daea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8062" y="2787384"/>
            <a:ext cx="4509988" cy="3713450"/>
          </a:xfrm>
          <a:prstGeom prst="rect">
            <a:avLst/>
          </a:prstGeom>
          <a:noFill/>
        </p:spPr>
      </p:pic>
      <p:pic>
        <p:nvPicPr>
          <p:cNvPr id="3075" name="Picture 3" descr="C:\Users\Анна\Desktop\Елене  Дмитриевне\0_7ad66_9aab7c63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8050" y="2500305"/>
            <a:ext cx="3155950" cy="392909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643174" y="428604"/>
            <a:ext cx="478634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Деревца в лесу стоят,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Даже в тихий день дрожат.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Вдоль извилистой тропинки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Шелестят листвой...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Иллюстрация 18 из 32 для Расскажите детям о деревьях Лабирин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350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57818" y="642919"/>
            <a:ext cx="350046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Осинка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Зябнет осинка, </a:t>
            </a:r>
            <a:br>
              <a:rPr lang="ru-RU" sz="2800" dirty="0"/>
            </a:br>
            <a:r>
              <a:rPr lang="ru-RU" sz="2800" dirty="0"/>
              <a:t>Дрожит на ветру, </a:t>
            </a:r>
            <a:br>
              <a:rPr lang="ru-RU" sz="2800" dirty="0"/>
            </a:br>
            <a:r>
              <a:rPr lang="ru-RU" sz="2800" dirty="0"/>
              <a:t>Стынет на солнышке, </a:t>
            </a:r>
            <a:br>
              <a:rPr lang="ru-RU" sz="2800" dirty="0"/>
            </a:br>
            <a:r>
              <a:rPr lang="ru-RU" sz="2800" dirty="0"/>
              <a:t>Мерзнет в жару... </a:t>
            </a:r>
            <a:br>
              <a:rPr lang="ru-RU" sz="2800" dirty="0"/>
            </a:br>
            <a:r>
              <a:rPr lang="ru-RU" sz="2800" dirty="0"/>
              <a:t>Дайте осинке </a:t>
            </a:r>
            <a:br>
              <a:rPr lang="ru-RU" sz="2800" dirty="0"/>
            </a:br>
            <a:r>
              <a:rPr lang="ru-RU" sz="2800" dirty="0"/>
              <a:t>Пальто и ботинки - </a:t>
            </a:r>
            <a:br>
              <a:rPr lang="ru-RU" sz="2800" dirty="0"/>
            </a:br>
            <a:r>
              <a:rPr lang="ru-RU" sz="2800" dirty="0"/>
              <a:t>Надо погреться </a:t>
            </a:r>
            <a:br>
              <a:rPr lang="ru-RU" sz="2800" dirty="0"/>
            </a:br>
            <a:r>
              <a:rPr lang="ru-RU" sz="2800" dirty="0"/>
              <a:t>Бедной осинке.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en-US" sz="2800" dirty="0"/>
              <a:t>              </a:t>
            </a:r>
            <a:r>
              <a:rPr lang="ru-RU" dirty="0"/>
              <a:t>Автор: неизвестен</a:t>
            </a:r>
            <a:br>
              <a:rPr lang="ru-RU" dirty="0"/>
            </a:br>
            <a:r>
              <a:rPr lang="ru-RU" dirty="0"/>
              <a:t> </a:t>
            </a:r>
          </a:p>
        </p:txBody>
      </p:sp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143116"/>
            <a:ext cx="79296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Ее всегда в лесу найдешь –</a:t>
            </a:r>
            <a:br>
              <a:rPr lang="ru-RU" sz="3600" dirty="0"/>
            </a:br>
            <a:r>
              <a:rPr lang="ru-RU" sz="3600" dirty="0"/>
              <a:t>Пойдем гулять и встретим:</a:t>
            </a:r>
            <a:br>
              <a:rPr lang="ru-RU" sz="3600" dirty="0"/>
            </a:br>
            <a:r>
              <a:rPr lang="ru-RU" sz="3600" dirty="0"/>
              <a:t>Стоит колючая, как еж,</a:t>
            </a:r>
            <a:br>
              <a:rPr lang="ru-RU" sz="3600" dirty="0"/>
            </a:br>
            <a:r>
              <a:rPr lang="ru-RU" sz="3600" dirty="0"/>
              <a:t>Зимою в платье летнем.</a:t>
            </a:r>
          </a:p>
        </p:txBody>
      </p:sp>
    </p:spTree>
  </p:cSld>
  <p:clrMapOvr>
    <a:masterClrMapping/>
  </p:clrMapOvr>
  <p:transition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Набор карточек &quot;Деревья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1494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00694" y="642919"/>
            <a:ext cx="328614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Сосна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Обычную сосну найдёте</a:t>
            </a:r>
            <a:br>
              <a:rPr lang="ru-RU" sz="2800" dirty="0"/>
            </a:br>
            <a:r>
              <a:rPr lang="ru-RU" sz="2800" dirty="0"/>
              <a:t>в сухом лесу и на болоте;</a:t>
            </a:r>
            <a:br>
              <a:rPr lang="ru-RU" sz="2800" dirty="0"/>
            </a:br>
            <a:r>
              <a:rPr lang="ru-RU" sz="2800" dirty="0"/>
              <a:t>почти везде растёт сосна -</a:t>
            </a:r>
            <a:br>
              <a:rPr lang="ru-RU" sz="2800" dirty="0"/>
            </a:br>
            <a:r>
              <a:rPr lang="ru-RU" sz="2800" dirty="0"/>
              <a:t>непривередлива она!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en-US" sz="2800" dirty="0"/>
              <a:t>         </a:t>
            </a:r>
            <a:r>
              <a:rPr lang="ru-RU" dirty="0"/>
              <a:t>Автор: Ю. </a:t>
            </a:r>
            <a:r>
              <a:rPr lang="ru-RU" dirty="0" err="1"/>
              <a:t>Насимович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1643050"/>
            <a:ext cx="435770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0161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Кто и летом, и зимой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В колкой шубке смоляной?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В дождь осенний и в капель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Не снимает шубку..</a:t>
            </a:r>
            <a:endParaRPr lang="ru-RU" sz="3200" dirty="0"/>
          </a:p>
        </p:txBody>
      </p:sp>
    </p:spTree>
  </p:cSld>
  <p:clrMapOvr>
    <a:masterClrMapping/>
  </p:clrMapOvr>
  <p:transition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Хвойное дерево ель обыкновенная - описание &quot; Популярно о здо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14942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857884" y="428605"/>
            <a:ext cx="30003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Ель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Ель обыкновенная а вблизи - уютный дом...</a:t>
            </a:r>
            <a:br>
              <a:rPr lang="ru-RU" sz="2800" dirty="0"/>
            </a:br>
            <a:r>
              <a:rPr lang="ru-RU" sz="2800" dirty="0"/>
              <a:t>Здесь мы дождь и переждём.</a:t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Автор: Ю. </a:t>
            </a:r>
            <a:r>
              <a:rPr lang="ru-RU" sz="2800" dirty="0" err="1"/>
              <a:t>Насимович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ransition>
    <p:pull dir="l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21455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Игра «Подумай и ответь»</a:t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ransition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http://im3-tub-ru.yandex.net/i?id=d6f9a496c9770295dfb643bf7073d1ed-86-144&amp;n=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3786214" cy="5238778"/>
          </a:xfrm>
          <a:prstGeom prst="rect">
            <a:avLst/>
          </a:prstGeom>
          <a:noFill/>
        </p:spPr>
      </p:pic>
      <p:pic>
        <p:nvPicPr>
          <p:cNvPr id="17410" name="Picture 2" descr="Сосна обыкновенная - Paperblo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857232"/>
            <a:ext cx="4572000" cy="533717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8" name="Picture 4" descr="ПОЛЕЗНЫЕ И ЛЕЧЕБНЫЕ СВОЙСТВА ОВОЩЕЙ, ФРУКТОВ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022" y="1555652"/>
            <a:ext cx="3936946" cy="4786346"/>
          </a:xfrm>
          <a:prstGeom prst="rect">
            <a:avLst/>
          </a:prstGeom>
          <a:noFill/>
        </p:spPr>
      </p:pic>
      <p:pic>
        <p:nvPicPr>
          <p:cNvPr id="180230" name="Picture 6" descr="фотографии Записи с меткой фотографии Счастье - это не жизнь без забот и печалей, счастье - это состояние души! : LiveInternet -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7010" y="1555652"/>
            <a:ext cx="4189968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2" name="Picture 4" descr="дуб и желуди Природа priroda Жизнь nature zheludi 1 16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4214842" cy="6072230"/>
          </a:xfrm>
          <a:prstGeom prst="rect">
            <a:avLst/>
          </a:prstGeom>
          <a:noFill/>
        </p:spPr>
      </p:pic>
      <p:pic>
        <p:nvPicPr>
          <p:cNvPr id="181254" name="Picture 6" descr="Отшельники форум * Просмотр темы - Соки деревьев (пасока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28604"/>
            <a:ext cx="4000528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500298" y="1071546"/>
            <a:ext cx="550072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Белый низ, зеленый </a:t>
            </a: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    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верх —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В летней роще краше всех!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На стволах полоски.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Хороши...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ЛЕС</a:t>
            </a:r>
          </a:p>
        </p:txBody>
      </p:sp>
      <p:pic>
        <p:nvPicPr>
          <p:cNvPr id="3" name="Picture 2" descr="трава, деревья, лес, листь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8215370" cy="592933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БОР</a:t>
            </a:r>
          </a:p>
        </p:txBody>
      </p:sp>
      <p:pic>
        <p:nvPicPr>
          <p:cNvPr id="185346" name="Picture 2" descr="Ответы@Mail.Ru: покажите картину Шишкина &quot;Сосновый бор&quot;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8429684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Изучаем деревья. Берёза - Babyblog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4286280" cy="63579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0" y="642918"/>
            <a:ext cx="435771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/>
              <a:t>Берёза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Если б дали берёзе расчёску, </a:t>
            </a:r>
            <a:br>
              <a:rPr lang="ru-RU" sz="2800" dirty="0"/>
            </a:br>
            <a:r>
              <a:rPr lang="ru-RU" sz="2800" dirty="0"/>
              <a:t>Изменила б берёзка причёску: </a:t>
            </a:r>
            <a:br>
              <a:rPr lang="ru-RU" sz="2800" dirty="0"/>
            </a:br>
            <a:r>
              <a:rPr lang="ru-RU" sz="2800" dirty="0"/>
              <a:t>В речку, как в зеркало, глядя, </a:t>
            </a:r>
            <a:br>
              <a:rPr lang="ru-RU" sz="2800" dirty="0"/>
            </a:br>
            <a:r>
              <a:rPr lang="ru-RU" sz="2800" dirty="0"/>
              <a:t>Расчесала б кудрявые пряди, </a:t>
            </a:r>
            <a:br>
              <a:rPr lang="ru-RU" sz="2800" dirty="0"/>
            </a:br>
            <a:r>
              <a:rPr lang="ru-RU" sz="2800" dirty="0"/>
              <a:t>И вошло б у неё в привычку </a:t>
            </a:r>
            <a:br>
              <a:rPr lang="ru-RU" sz="2800" dirty="0"/>
            </a:br>
            <a:r>
              <a:rPr lang="ru-RU" sz="2800" dirty="0"/>
              <a:t>По утрам заплетать косичку.</a:t>
            </a:r>
            <a:br>
              <a:rPr lang="ru-RU" sz="2800" dirty="0"/>
            </a:br>
            <a:r>
              <a:rPr lang="ru-RU" sz="2000" dirty="0"/>
              <a:t>Автор: И.П. </a:t>
            </a:r>
            <a:r>
              <a:rPr lang="ru-RU" sz="2000" dirty="0" err="1"/>
              <a:t>Токмакова</a:t>
            </a:r>
            <a:r>
              <a:rPr lang="ru-RU" sz="2000" dirty="0"/>
              <a:t>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57298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И гадать не надо даже -</a:t>
            </a:r>
            <a:br>
              <a:rPr lang="ru-RU" sz="3200" dirty="0"/>
            </a:br>
            <a:r>
              <a:rPr lang="ru-RU" sz="3200" dirty="0"/>
              <a:t>Тут же, сразу назовем,</a:t>
            </a:r>
            <a:br>
              <a:rPr lang="ru-RU" sz="3200" dirty="0"/>
            </a:br>
            <a:r>
              <a:rPr lang="ru-RU" sz="3200" dirty="0"/>
              <a:t>Если только кто подскажет</a:t>
            </a:r>
            <a:br>
              <a:rPr lang="ru-RU" sz="3200" dirty="0"/>
            </a:br>
            <a:r>
              <a:rPr lang="ru-RU" sz="3200" dirty="0"/>
              <a:t>То, что жёлуди на нем!</a:t>
            </a:r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5008" y="428604"/>
            <a:ext cx="278608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690688" algn="l"/>
              </a:tabLst>
            </a:pPr>
            <a:r>
              <a:rPr lang="ru-RU" sz="4000" b="1" u="sng" dirty="0"/>
              <a:t>Дуб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Он из жёлудя пророс,</a:t>
            </a:r>
            <a:br>
              <a:rPr lang="ru-RU" sz="2800" dirty="0"/>
            </a:br>
            <a:r>
              <a:rPr lang="ru-RU" sz="2800" dirty="0"/>
              <a:t>А потом всё рос и рос,</a:t>
            </a:r>
            <a:br>
              <a:rPr lang="ru-RU" sz="2800" dirty="0"/>
            </a:br>
            <a:r>
              <a:rPr lang="ru-RU" sz="2800" dirty="0"/>
              <a:t>Год за годом подрастал </a:t>
            </a:r>
            <a:br>
              <a:rPr lang="ru-RU" sz="2800" dirty="0"/>
            </a:br>
            <a:r>
              <a:rPr lang="ru-RU" sz="2800" dirty="0"/>
              <a:t>И могучим дубом стал!</a:t>
            </a:r>
            <a:endParaRPr lang="en-US" sz="2800" dirty="0"/>
          </a:p>
          <a:p>
            <a:pPr algn="r">
              <a:tabLst>
                <a:tab pos="1690688" algn="l"/>
              </a:tabLst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dirty="0"/>
              <a:t>Автор: Санин Е. Г.</a:t>
            </a:r>
          </a:p>
        </p:txBody>
      </p:sp>
      <p:pic>
        <p:nvPicPr>
          <p:cNvPr id="1026" name="Picture 2" descr="C:\Users\Анна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6732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000108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Сучки рогатые, </a:t>
            </a:r>
            <a:br>
              <a:rPr lang="ru-RU" sz="3600" dirty="0"/>
            </a:br>
            <a:r>
              <a:rPr lang="ru-RU" sz="3600" dirty="0"/>
              <a:t>Плоды крылатые, </a:t>
            </a:r>
            <a:br>
              <a:rPr lang="ru-RU" sz="3600" dirty="0"/>
            </a:br>
            <a:r>
              <a:rPr lang="ru-RU" sz="3600" dirty="0"/>
              <a:t>А лист - ладошкой, </a:t>
            </a:r>
            <a:br>
              <a:rPr lang="ru-RU" sz="3600" dirty="0"/>
            </a:br>
            <a:r>
              <a:rPr lang="ru-RU" sz="3600" dirty="0"/>
              <a:t>С длинной ножкой. </a:t>
            </a:r>
          </a:p>
        </p:txBody>
      </p:sp>
    </p:spTree>
  </p:cSld>
  <p:clrMapOvr>
    <a:masterClrMapping/>
  </p:clrMapOvr>
  <p:transition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Урок 2. Обобщающий урок-игра. Тема: &quot;Путешествие по природным зонам России&quot; - edu.convdocs.o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72066" cy="6667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143504" y="642919"/>
            <a:ext cx="400049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Клены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Осень-художница дерево кистью</a:t>
            </a:r>
            <a:br>
              <a:rPr lang="ru-RU" sz="2800" dirty="0"/>
            </a:br>
            <a:r>
              <a:rPr lang="ru-RU" sz="2800" dirty="0"/>
              <a:t>красит и красит </a:t>
            </a:r>
            <a:r>
              <a:rPr lang="ru-RU" sz="2800" dirty="0" err="1"/>
              <a:t>влюблённо</a:t>
            </a:r>
            <a:r>
              <a:rPr lang="ru-RU" sz="2800" dirty="0"/>
              <a:t>:</a:t>
            </a:r>
            <a:br>
              <a:rPr lang="ru-RU" sz="2800" dirty="0"/>
            </a:br>
            <a:r>
              <a:rPr lang="ru-RU" sz="2800" dirty="0"/>
              <a:t>жёлтые листья,</a:t>
            </a:r>
            <a:br>
              <a:rPr lang="ru-RU" sz="2800" dirty="0"/>
            </a:br>
            <a:r>
              <a:rPr lang="ru-RU" sz="2800" dirty="0"/>
              <a:t>красные листья -</a:t>
            </a:r>
            <a:br>
              <a:rPr lang="ru-RU" sz="2800" dirty="0"/>
            </a:br>
            <a:r>
              <a:rPr lang="ru-RU" sz="2800" dirty="0"/>
              <a:t>разные листья у клена.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dirty="0"/>
              <a:t>Автор: Ю. </a:t>
            </a:r>
            <a:r>
              <a:rPr lang="ru-RU" dirty="0" err="1"/>
              <a:t>Насимович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</p:txBody>
      </p:sp>
      <p:pic>
        <p:nvPicPr>
          <p:cNvPr id="4" name="Picture 2" descr="Урок 2. Обобщающий урок-игра. Тема: &quot;Путешествие по природным зонам России&quot; - edu.convdocs.o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72066" cy="6667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714480" y="0"/>
            <a:ext cx="457203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В мае грелась, зеленела,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Гроздья осенью надела.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В алых ягодках — горчинка.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16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Что за деревце? 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Нов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929222" cy="62865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86380" y="357166"/>
            <a:ext cx="350046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Рябина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Под окном растёт рябина -</a:t>
            </a:r>
            <a:br>
              <a:rPr lang="ru-RU" sz="2800" dirty="0"/>
            </a:br>
            <a:r>
              <a:rPr lang="ru-RU" sz="2800" dirty="0"/>
              <a:t>в красных ягодах вершина.</a:t>
            </a:r>
            <a:br>
              <a:rPr lang="ru-RU" sz="2800" dirty="0"/>
            </a:br>
            <a:r>
              <a:rPr lang="ru-RU" sz="2800" dirty="0"/>
              <a:t>Прилетели</a:t>
            </a:r>
            <a:br>
              <a:rPr lang="ru-RU" sz="2800" dirty="0"/>
            </a:br>
            <a:r>
              <a:rPr lang="ru-RU" sz="2800" dirty="0"/>
              <a:t>свиристели -</a:t>
            </a:r>
            <a:br>
              <a:rPr lang="ru-RU" sz="2800" dirty="0"/>
            </a:br>
            <a:r>
              <a:rPr lang="ru-RU" sz="2800" dirty="0"/>
              <a:t>угощенье мигом съели.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dirty="0"/>
              <a:t>Автор: Ю. </a:t>
            </a:r>
            <a:r>
              <a:rPr lang="ru-RU" dirty="0" err="1"/>
              <a:t>Насимов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</TotalTime>
  <Words>108</Words>
  <Application>Microsoft Office PowerPoint</Application>
  <PresentationFormat>Экран (4:3)</PresentationFormat>
  <Paragraphs>32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Осенний ЛЕС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«Подумай и ответь» </vt:lpstr>
      <vt:lpstr>Презентация PowerPoint</vt:lpstr>
      <vt:lpstr>Презентация PowerPoint</vt:lpstr>
      <vt:lpstr>Презентация PowerPoint</vt:lpstr>
      <vt:lpstr>ЛЕС</vt:lpstr>
      <vt:lpstr>БОР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Назарова</cp:lastModifiedBy>
  <cp:revision>77</cp:revision>
  <dcterms:created xsi:type="dcterms:W3CDTF">2014-10-21T16:28:27Z</dcterms:created>
  <dcterms:modified xsi:type="dcterms:W3CDTF">2022-12-02T04:32:33Z</dcterms:modified>
</cp:coreProperties>
</file>