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C757-3556-4E8D-9046-B6B220CE0D5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ABAB2-4DDA-48E6-B532-331C7B4CD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465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BC757-3556-4E8D-9046-B6B220CE0D5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ABAB2-4DDA-48E6-B532-331C7B4CD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54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Особенности работы с детьми с расстройством аутистического спектра в ДОУ</a:t>
            </a:r>
            <a:endParaRPr lang="ru-RU" sz="320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6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503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667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719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570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606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151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394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575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231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030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069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028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52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4292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</Words>
  <Application>Microsoft Office PowerPoint</Application>
  <PresentationFormat>Экран (4:3)</PresentationFormat>
  <Paragraphs>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Особенности работы с детьми с расстройством аутистического спектра в ДОУ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работы с детьми с расстройством аутистического спектра в ДОУ</dc:title>
  <dc:creator>RePack by Diakov</dc:creator>
  <cp:lastModifiedBy>RePack by Diakov</cp:lastModifiedBy>
  <cp:revision>1</cp:revision>
  <dcterms:created xsi:type="dcterms:W3CDTF">2022-12-02T06:30:14Z</dcterms:created>
  <dcterms:modified xsi:type="dcterms:W3CDTF">2022-12-02T06:35:08Z</dcterms:modified>
</cp:coreProperties>
</file>