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77" r:id="rId5"/>
    <p:sldId id="260" r:id="rId6"/>
    <p:sldId id="271" r:id="rId7"/>
    <p:sldId id="278" r:id="rId8"/>
    <p:sldId id="279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6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80728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терпение, будет и умение.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205"/>
            <a:ext cx="8352928" cy="6169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5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https://pandaland.kz/uploads/FILES/b45/b455a970ae92e19aa3dd605817acc3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264695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2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6" y="692696"/>
            <a:ext cx="4590480" cy="459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97" b="89865" l="9797" r="547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8556"/>
            <a:ext cx="5278760" cy="527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24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25057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Заглавная буква Ч.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422188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1.Узнать…</a:t>
            </a:r>
          </a:p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2.Учиться…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2188"/>
            <a:ext cx="9144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1.Узнать, как писать заглавную букву Ч.</a:t>
            </a:r>
          </a:p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2.Учиться писать заглавную букву Ч.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4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04" y="188640"/>
            <a:ext cx="7884368" cy="173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3148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8" y="398782"/>
            <a:ext cx="8928992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25057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Заглавная буква Ч.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393655"/>
            <a:ext cx="9144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1.Узнать, как писать заглавную букву Ч.</a:t>
            </a:r>
          </a:p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2.Учиться писать заглавную букву Ч.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0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rok.1sept.ru/articles/609527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208912" cy="26037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86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550561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0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55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24</cp:revision>
  <dcterms:created xsi:type="dcterms:W3CDTF">2022-03-08T13:00:50Z</dcterms:created>
  <dcterms:modified xsi:type="dcterms:W3CDTF">2022-11-30T13:30:11Z</dcterms:modified>
</cp:coreProperties>
</file>