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930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Новая папка\SAM_46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49" y="116632"/>
            <a:ext cx="8928992" cy="669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08104" y="5517232"/>
            <a:ext cx="3412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МБДОУ Детский сад «Солнышко»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851920" y="5332566"/>
            <a:ext cx="1087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Мордово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0161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Новая папка\IMG-20220330-WA0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80628"/>
            <a:ext cx="8856984" cy="664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612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Новая папка\SAM_459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68874"/>
            <a:ext cx="8856984" cy="664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921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Новая папка\SAM_459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05248"/>
            <a:ext cx="8856984" cy="664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619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Новая папка\SAM_459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28559"/>
            <a:ext cx="8784976" cy="658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8594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Новая папка\SAM_46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56984" cy="664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135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Новая папка\SAM_459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399" y="116632"/>
            <a:ext cx="8856984" cy="661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2852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Новая папка\SAM_459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332656"/>
            <a:ext cx="8920749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45817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Новая папка\SAM_460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56984" cy="664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14329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</TotalTime>
  <Words>7</Words>
  <Application>Microsoft Office PowerPoint</Application>
  <PresentationFormat>Экран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6</cp:revision>
  <dcterms:created xsi:type="dcterms:W3CDTF">2022-03-30T20:10:23Z</dcterms:created>
  <dcterms:modified xsi:type="dcterms:W3CDTF">2022-12-02T18:01:51Z</dcterms:modified>
</cp:coreProperties>
</file>