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B7E5C-E173-41E6-A367-BB8CA9BEA1DA}" type="datetimeFigureOut">
              <a:rPr lang="ru-RU" smtClean="0"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53AAC-6E32-4A2F-9635-B9B9C11D9C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азла 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866753" cy="69619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1022541" y="1165580"/>
            <a:ext cx="21818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Б</a:t>
            </a:r>
            <a:r>
              <a:rPr lang="ru-RU" sz="4000" dirty="0" smtClean="0"/>
              <a:t>аскаки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3232300" y="555385"/>
            <a:ext cx="29289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Специальные чиновники, </a:t>
            </a:r>
          </a:p>
          <a:p>
            <a:r>
              <a:rPr lang="ru-RU" sz="2000" b="1" dirty="0" smtClean="0"/>
              <a:t>представители ордынского хана</a:t>
            </a:r>
          </a:p>
          <a:p>
            <a:r>
              <a:rPr lang="ru-RU" sz="2000" b="1" dirty="0" smtClean="0"/>
              <a:t> которые контролировали сбор дани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 rot="15999560">
            <a:off x="6479628" y="1126529"/>
            <a:ext cx="2110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Ярлыки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 rot="16373852">
            <a:off x="6175442" y="3902867"/>
            <a:ext cx="31500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Документы,</a:t>
            </a:r>
          </a:p>
          <a:p>
            <a:r>
              <a:rPr lang="ru-RU" sz="2000" b="1" dirty="0" smtClean="0"/>
              <a:t>которыми подтверждались</a:t>
            </a:r>
          </a:p>
          <a:p>
            <a:r>
              <a:rPr lang="ru-RU" sz="2000" b="1" dirty="0" smtClean="0"/>
              <a:t> право князя управлять княжеством 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47148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14019" y="4779687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Численники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 rot="16377494">
            <a:off x="3864416" y="4153771"/>
            <a:ext cx="23327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рдынские </a:t>
            </a:r>
            <a:r>
              <a:rPr lang="ru-RU" b="1" dirty="0"/>
              <a:t>чиновники, </a:t>
            </a:r>
            <a:endParaRPr lang="ru-RU" b="1" dirty="0" smtClean="0"/>
          </a:p>
          <a:p>
            <a:r>
              <a:rPr lang="ru-RU" b="1" dirty="0" smtClean="0"/>
              <a:t>которые </a:t>
            </a:r>
            <a:r>
              <a:rPr lang="ru-RU" b="1" dirty="0"/>
              <a:t>проводили перепись населения </a:t>
            </a:r>
            <a:endParaRPr lang="ru-RU" b="1" dirty="0" smtClean="0"/>
          </a:p>
          <a:p>
            <a:r>
              <a:rPr lang="ru-RU" b="1" dirty="0" smtClean="0"/>
              <a:t>на </a:t>
            </a:r>
            <a:r>
              <a:rPr lang="ru-RU" b="1" dirty="0"/>
              <a:t>завоеванных древнерусских землях</a:t>
            </a:r>
            <a:r>
              <a:rPr lang="ru-RU" dirty="0"/>
              <a:t>. 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Суржана</dc:creator>
  <cp:lastModifiedBy>Суржана</cp:lastModifiedBy>
  <cp:revision>1</cp:revision>
  <dcterms:created xsi:type="dcterms:W3CDTF">2022-11-23T14:05:54Z</dcterms:created>
  <dcterms:modified xsi:type="dcterms:W3CDTF">2022-11-23T14:25:48Z</dcterms:modified>
</cp:coreProperties>
</file>